
<file path=[Content_Types].xml><?xml version="1.0" encoding="utf-8"?>
<Types xmlns="http://schemas.openxmlformats.org/package/2006/content-types">
  <Default Extension="xml" ContentType="application/xml"/>
  <Default Extension="jpeg" ContentType="image/jpeg"/>
  <Default Extension="mp4" ContentType="video/mp4"/>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4.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6.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7.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8.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3" r:id="rId5"/>
    <p:sldMasterId id="2147483684" r:id="rId6"/>
    <p:sldMasterId id="2147483688" r:id="rId7"/>
    <p:sldMasterId id="2147483700" r:id="rId8"/>
    <p:sldMasterId id="2147483715" r:id="rId9"/>
    <p:sldMasterId id="2147483719" r:id="rId10"/>
    <p:sldMasterId id="2147483731" r:id="rId11"/>
    <p:sldMasterId id="2147483746" r:id="rId12"/>
  </p:sldMasterIdLst>
  <p:notesMasterIdLst>
    <p:notesMasterId r:id="rId41"/>
  </p:notesMasterIdLst>
  <p:sldIdLst>
    <p:sldId id="256" r:id="rId13"/>
    <p:sldId id="293" r:id="rId14"/>
    <p:sldId id="294" r:id="rId15"/>
    <p:sldId id="318" r:id="rId16"/>
    <p:sldId id="319" r:id="rId17"/>
    <p:sldId id="320" r:id="rId18"/>
    <p:sldId id="321" r:id="rId19"/>
    <p:sldId id="332" r:id="rId20"/>
    <p:sldId id="333" r:id="rId21"/>
    <p:sldId id="334" r:id="rId22"/>
    <p:sldId id="335" r:id="rId23"/>
    <p:sldId id="336" r:id="rId24"/>
    <p:sldId id="337" r:id="rId25"/>
    <p:sldId id="338" r:id="rId26"/>
    <p:sldId id="339" r:id="rId27"/>
    <p:sldId id="344" r:id="rId28"/>
    <p:sldId id="345" r:id="rId29"/>
    <p:sldId id="272" r:id="rId30"/>
    <p:sldId id="273" r:id="rId31"/>
    <p:sldId id="274" r:id="rId32"/>
    <p:sldId id="275" r:id="rId33"/>
    <p:sldId id="276" r:id="rId34"/>
    <p:sldId id="277" r:id="rId35"/>
    <p:sldId id="340" r:id="rId36"/>
    <p:sldId id="346" r:id="rId37"/>
    <p:sldId id="347" r:id="rId38"/>
    <p:sldId id="343" r:id="rId39"/>
    <p:sldId id="342"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014"/>
    <p:restoredTop sz="94783"/>
  </p:normalViewPr>
  <p:slideViewPr>
    <p:cSldViewPr>
      <p:cViewPr>
        <p:scale>
          <a:sx n="118" d="100"/>
          <a:sy n="118" d="100"/>
        </p:scale>
        <p:origin x="768" y="27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8.xml"/><Relationship Id="rId21" Type="http://schemas.openxmlformats.org/officeDocument/2006/relationships/slide" Target="slides/slide9.xml"/><Relationship Id="rId22" Type="http://schemas.openxmlformats.org/officeDocument/2006/relationships/slide" Target="slides/slide10.xml"/><Relationship Id="rId23" Type="http://schemas.openxmlformats.org/officeDocument/2006/relationships/slide" Target="slides/slide11.xml"/><Relationship Id="rId24" Type="http://schemas.openxmlformats.org/officeDocument/2006/relationships/slide" Target="slides/slide12.xml"/><Relationship Id="rId25" Type="http://schemas.openxmlformats.org/officeDocument/2006/relationships/slide" Target="slides/slide13.xml"/><Relationship Id="rId26" Type="http://schemas.openxmlformats.org/officeDocument/2006/relationships/slide" Target="slides/slide14.xml"/><Relationship Id="rId27" Type="http://schemas.openxmlformats.org/officeDocument/2006/relationships/slide" Target="slides/slide15.xml"/><Relationship Id="rId28" Type="http://schemas.openxmlformats.org/officeDocument/2006/relationships/slide" Target="slides/slide16.xml"/><Relationship Id="rId29" Type="http://schemas.openxmlformats.org/officeDocument/2006/relationships/slide" Target="slides/slide17.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18.xml"/><Relationship Id="rId31" Type="http://schemas.openxmlformats.org/officeDocument/2006/relationships/slide" Target="slides/slide19.xml"/><Relationship Id="rId32" Type="http://schemas.openxmlformats.org/officeDocument/2006/relationships/slide" Target="slides/slide20.xml"/><Relationship Id="rId9" Type="http://schemas.openxmlformats.org/officeDocument/2006/relationships/slideMaster" Target="slideMasters/slideMaster6.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3" Type="http://schemas.openxmlformats.org/officeDocument/2006/relationships/slide" Target="slides/slide21.xml"/><Relationship Id="rId34" Type="http://schemas.openxmlformats.org/officeDocument/2006/relationships/slide" Target="slides/slide22.xml"/><Relationship Id="rId35" Type="http://schemas.openxmlformats.org/officeDocument/2006/relationships/slide" Target="slides/slide23.xml"/><Relationship Id="rId36" Type="http://schemas.openxmlformats.org/officeDocument/2006/relationships/slide" Target="slides/slide24.xml"/><Relationship Id="rId10" Type="http://schemas.openxmlformats.org/officeDocument/2006/relationships/slideMaster" Target="slideMasters/slideMaster7.xml"/><Relationship Id="rId11" Type="http://schemas.openxmlformats.org/officeDocument/2006/relationships/slideMaster" Target="slideMasters/slideMaster8.xml"/><Relationship Id="rId12" Type="http://schemas.openxmlformats.org/officeDocument/2006/relationships/slideMaster" Target="slideMasters/slideMaster9.xml"/><Relationship Id="rId13" Type="http://schemas.openxmlformats.org/officeDocument/2006/relationships/slide" Target="slides/slide1.xml"/><Relationship Id="rId14" Type="http://schemas.openxmlformats.org/officeDocument/2006/relationships/slide" Target="slides/slide2.xml"/><Relationship Id="rId15" Type="http://schemas.openxmlformats.org/officeDocument/2006/relationships/slide" Target="slides/slide3.xml"/><Relationship Id="rId16" Type="http://schemas.openxmlformats.org/officeDocument/2006/relationships/slide" Target="slides/slide4.xml"/><Relationship Id="rId17" Type="http://schemas.openxmlformats.org/officeDocument/2006/relationships/slide" Target="slides/slide5.xml"/><Relationship Id="rId18" Type="http://schemas.openxmlformats.org/officeDocument/2006/relationships/slide" Target="slides/slide6.xml"/><Relationship Id="rId19" Type="http://schemas.openxmlformats.org/officeDocument/2006/relationships/slide" Target="slides/slide7.xml"/><Relationship Id="rId37" Type="http://schemas.openxmlformats.org/officeDocument/2006/relationships/slide" Target="slides/slide25.xml"/><Relationship Id="rId38" Type="http://schemas.openxmlformats.org/officeDocument/2006/relationships/slide" Target="slides/slide26.xml"/><Relationship Id="rId39" Type="http://schemas.openxmlformats.org/officeDocument/2006/relationships/slide" Target="slides/slide27.xml"/><Relationship Id="rId40" Type="http://schemas.openxmlformats.org/officeDocument/2006/relationships/slide" Target="slides/slide28.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0B63E9-F4D3-2446-BD5D-AB91257B8CE9}" type="datetimeFigureOut">
              <a:rPr lang="en-US" smtClean="0"/>
              <a:t>3/12/17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BC1513-AF94-E64E-BFBD-0B639BEBF94A}" type="slidenum">
              <a:rPr lang="en-US" smtClean="0"/>
              <a:t>‹#›</a:t>
            </a:fld>
            <a:endParaRPr lang="en-US"/>
          </a:p>
        </p:txBody>
      </p:sp>
    </p:spTree>
    <p:extLst>
      <p:ext uri="{BB962C8B-B14F-4D97-AF65-F5344CB8AC3E}">
        <p14:creationId xmlns:p14="http://schemas.microsoft.com/office/powerpoint/2010/main" val="847559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make</a:t>
            </a:r>
            <a:r>
              <a:rPr lang="en-US" baseline="0" dirty="0" smtClean="0"/>
              <a:t> our prediction problem more concrete.</a:t>
            </a:r>
          </a:p>
          <a:p>
            <a:endParaRPr lang="en-US" baseline="0" dirty="0" smtClean="0"/>
          </a:p>
          <a:p>
            <a:r>
              <a:rPr lang="en-US" baseline="0" dirty="0" smtClean="0"/>
              <a:t>Talk through the slide</a:t>
            </a:r>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4</a:t>
            </a:fld>
            <a:endParaRPr lang="en-US"/>
          </a:p>
        </p:txBody>
      </p:sp>
    </p:spTree>
    <p:extLst>
      <p:ext uri="{BB962C8B-B14F-4D97-AF65-F5344CB8AC3E}">
        <p14:creationId xmlns:p14="http://schemas.microsoft.com/office/powerpoint/2010/main" val="2073055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zoom</a:t>
            </a:r>
            <a:r>
              <a:rPr lang="en-US" baseline="0" dirty="0" smtClean="0"/>
              <a:t> out to all the outcomes over all the algorithms and all the databases.</a:t>
            </a:r>
          </a:p>
          <a:p>
            <a:endParaRPr lang="en-US" baseline="0" dirty="0" smtClean="0"/>
          </a:p>
          <a:p>
            <a:r>
              <a:rPr lang="en-US" baseline="0" dirty="0" smtClean="0"/>
              <a:t>We now see a column per outcome and each of the horizontal panels is a database and each row in a panel is an algorithm.</a:t>
            </a:r>
          </a:p>
          <a:p>
            <a:endParaRPr lang="en-US" baseline="0" dirty="0" smtClean="0"/>
          </a:p>
          <a:p>
            <a:r>
              <a:rPr lang="en-US" baseline="0" dirty="0" smtClean="0"/>
              <a:t>A lot of information in this </a:t>
            </a:r>
            <a:r>
              <a:rPr lang="en-US" baseline="0" dirty="0" err="1" smtClean="0"/>
              <a:t>colourfull</a:t>
            </a:r>
            <a:r>
              <a:rPr lang="en-US" baseline="0" dirty="0" smtClean="0"/>
              <a:t> picture. Let’s focus on some interesting aspects.</a:t>
            </a:r>
          </a:p>
          <a:p>
            <a:endParaRPr lang="en-US" baseline="0" dirty="0" smtClean="0"/>
          </a:p>
          <a:p>
            <a:pPr marL="228600" indent="-228600">
              <a:buAutoNum type="arabicPeriod"/>
            </a:pPr>
            <a:r>
              <a:rPr lang="en-US" baseline="0" dirty="0" smtClean="0"/>
              <a:t>Models perform in general bad on the MDCR database compared to the others, except maybe for Hypothyroid</a:t>
            </a:r>
            <a:r>
              <a:rPr lang="is-IS" baseline="0" dirty="0" smtClean="0"/>
              <a:t>…CHECK NAME. The MDCR databases contains in genarally older patients with more co-morbidities which could mean that it is harder to discriminate. </a:t>
            </a:r>
          </a:p>
        </p:txBody>
      </p:sp>
      <p:sp>
        <p:nvSpPr>
          <p:cNvPr id="4" name="Slide Number Placeholder 3"/>
          <p:cNvSpPr>
            <a:spLocks noGrp="1"/>
          </p:cNvSpPr>
          <p:nvPr>
            <p:ph type="sldNum" sz="quarter" idx="10"/>
          </p:nvPr>
        </p:nvSpPr>
        <p:spPr/>
        <p:txBody>
          <a:bodyPr/>
          <a:lstStyle/>
          <a:p>
            <a:fld id="{63BC1513-AF94-E64E-BFBD-0B639BEBF94A}" type="slidenum">
              <a:rPr lang="en-US" smtClean="0"/>
              <a:t>5</a:t>
            </a:fld>
            <a:endParaRPr lang="en-US"/>
          </a:p>
        </p:txBody>
      </p:sp>
    </p:spTree>
    <p:extLst>
      <p:ext uri="{BB962C8B-B14F-4D97-AF65-F5344CB8AC3E}">
        <p14:creationId xmlns:p14="http://schemas.microsoft.com/office/powerpoint/2010/main" val="486585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zoom</a:t>
            </a:r>
            <a:r>
              <a:rPr lang="en-US" baseline="0" dirty="0" smtClean="0"/>
              <a:t> out to all the outcomes over all the algorithms and all the databases.</a:t>
            </a:r>
          </a:p>
          <a:p>
            <a:endParaRPr lang="en-US" baseline="0" dirty="0" smtClean="0"/>
          </a:p>
          <a:p>
            <a:r>
              <a:rPr lang="en-US" baseline="0" dirty="0" smtClean="0"/>
              <a:t>We now see a column per outcome and each of the horizontal panels is a database and each row in a panel is an algorithm.</a:t>
            </a:r>
          </a:p>
          <a:p>
            <a:endParaRPr lang="en-US" baseline="0" dirty="0" smtClean="0"/>
          </a:p>
          <a:p>
            <a:r>
              <a:rPr lang="en-US" baseline="0" dirty="0" smtClean="0"/>
              <a:t>A lot of information in this </a:t>
            </a:r>
            <a:r>
              <a:rPr lang="en-US" baseline="0" dirty="0" err="1" smtClean="0"/>
              <a:t>colourfull</a:t>
            </a:r>
            <a:r>
              <a:rPr lang="en-US" baseline="0" dirty="0" smtClean="0"/>
              <a:t> picture. Let’s focus on some interesting aspects.</a:t>
            </a:r>
          </a:p>
          <a:p>
            <a:endParaRPr lang="en-US" baseline="0" dirty="0" smtClean="0"/>
          </a:p>
          <a:p>
            <a:pPr marL="228600" indent="-228600">
              <a:buAutoNum type="arabicPeriod"/>
            </a:pPr>
            <a:r>
              <a:rPr lang="en-US" baseline="0" dirty="0" smtClean="0"/>
              <a:t>Models perform in general bad on the MDCR database compared to the others, except maybe for Hypothyroid</a:t>
            </a:r>
            <a:r>
              <a:rPr lang="is-IS" baseline="0" dirty="0" smtClean="0"/>
              <a:t>…CHECK NAME. The Medicare databases contains in genarally older patients with more co-morbidities which could mean that it is harder to discriminate. </a:t>
            </a:r>
          </a:p>
        </p:txBody>
      </p:sp>
      <p:sp>
        <p:nvSpPr>
          <p:cNvPr id="4" name="Slide Number Placeholder 3"/>
          <p:cNvSpPr>
            <a:spLocks noGrp="1"/>
          </p:cNvSpPr>
          <p:nvPr>
            <p:ph type="sldNum" sz="quarter" idx="10"/>
          </p:nvPr>
        </p:nvSpPr>
        <p:spPr/>
        <p:txBody>
          <a:bodyPr/>
          <a:lstStyle/>
          <a:p>
            <a:fld id="{63BC1513-AF94-E64E-BFBD-0B639BEBF94A}" type="slidenum">
              <a:rPr lang="en-US" smtClean="0"/>
              <a:t>6</a:t>
            </a:fld>
            <a:endParaRPr lang="en-US"/>
          </a:p>
        </p:txBody>
      </p:sp>
    </p:spTree>
    <p:extLst>
      <p:ext uri="{BB962C8B-B14F-4D97-AF65-F5344CB8AC3E}">
        <p14:creationId xmlns:p14="http://schemas.microsoft.com/office/powerpoint/2010/main" val="110383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9</a:t>
            </a:fld>
            <a:endParaRPr lang="en-US"/>
          </a:p>
        </p:txBody>
      </p:sp>
    </p:spTree>
    <p:extLst>
      <p:ext uri="{BB962C8B-B14F-4D97-AF65-F5344CB8AC3E}">
        <p14:creationId xmlns:p14="http://schemas.microsoft.com/office/powerpoint/2010/main" val="2015124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11</a:t>
            </a:fld>
            <a:endParaRPr lang="en-US"/>
          </a:p>
        </p:txBody>
      </p:sp>
    </p:spTree>
    <p:extLst>
      <p:ext uri="{BB962C8B-B14F-4D97-AF65-F5344CB8AC3E}">
        <p14:creationId xmlns:p14="http://schemas.microsoft.com/office/powerpoint/2010/main" val="1813614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13</a:t>
            </a:fld>
            <a:endParaRPr lang="en-US"/>
          </a:p>
        </p:txBody>
      </p:sp>
    </p:spTree>
    <p:extLst>
      <p:ext uri="{BB962C8B-B14F-4D97-AF65-F5344CB8AC3E}">
        <p14:creationId xmlns:p14="http://schemas.microsoft.com/office/powerpoint/2010/main" val="12659612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BC1513-AF94-E64E-BFBD-0B639BEBF94A}" type="slidenum">
              <a:rPr lang="en-US" smtClean="0"/>
              <a:t>15</a:t>
            </a:fld>
            <a:endParaRPr lang="en-US"/>
          </a:p>
        </p:txBody>
      </p:sp>
    </p:spTree>
    <p:extLst>
      <p:ext uri="{BB962C8B-B14F-4D97-AF65-F5344CB8AC3E}">
        <p14:creationId xmlns:p14="http://schemas.microsoft.com/office/powerpoint/2010/main" val="6984212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1" Type="http://schemas.openxmlformats.org/officeDocument/2006/relationships/slideMaster" Target="../slideMasters/slideMaster3.xml"/><Relationship Id="rId2" Type="http://schemas.openxmlformats.org/officeDocument/2006/relationships/image" Target="../media/image7.w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3.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1" Type="http://schemas.openxmlformats.org/officeDocument/2006/relationships/slideMaster" Target="../slideMasters/slideMaster6.xml"/><Relationship Id="rId2" Type="http://schemas.openxmlformats.org/officeDocument/2006/relationships/image" Target="../media/image7.wmf"/></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png"/><Relationship Id="rId3" Type="http://schemas.openxmlformats.org/officeDocument/2006/relationships/image" Target="../media/image13.jpe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House 4:3  TitleRev">
    <p:spTree>
      <p:nvGrpSpPr>
        <p:cNvPr id="1" name=""/>
        <p:cNvGrpSpPr/>
        <p:nvPr/>
      </p:nvGrpSpPr>
      <p:grpSpPr>
        <a:xfrm>
          <a:off x="0" y="0"/>
          <a:ext cx="0" cy="0"/>
          <a:chOff x="0" y="0"/>
          <a:chExt cx="0" cy="0"/>
        </a:xfrm>
      </p:grpSpPr>
      <p:pic>
        <p:nvPicPr>
          <p:cNvPr id="13" name="Picture 12" descr="Janssen_Prof_RGB.jpg"/>
          <p:cNvPicPr>
            <a:picLocks noChangeAspect="1"/>
          </p:cNvPicPr>
          <p:nvPr/>
        </p:nvPicPr>
        <p:blipFill>
          <a:blip r:embed="rId2" cstate="print"/>
          <a:srcRect b="12012"/>
          <a:stretch>
            <a:fillRect/>
          </a:stretch>
        </p:blipFill>
        <p:spPr>
          <a:xfrm>
            <a:off x="347472" y="5525781"/>
            <a:ext cx="1810512" cy="1194779"/>
          </a:xfrm>
          <a:prstGeom prst="rect">
            <a:avLst/>
          </a:prstGeom>
        </p:spPr>
      </p:pic>
      <p:pic>
        <p:nvPicPr>
          <p:cNvPr id="7" name="Picture 14" descr="Title_Image_Smaller.jpg"/>
          <p:cNvPicPr>
            <a:picLocks noChangeAspect="1"/>
          </p:cNvPicPr>
          <p:nvPr/>
        </p:nvPicPr>
        <p:blipFill>
          <a:blip r:embed="rId3" cstate="print"/>
          <a:srcRect/>
          <a:stretch>
            <a:fillRect/>
          </a:stretch>
        </p:blipFill>
        <p:spPr bwMode="auto">
          <a:xfrm>
            <a:off x="0" y="0"/>
            <a:ext cx="9144000" cy="4389438"/>
          </a:xfrm>
          <a:prstGeom prst="rect">
            <a:avLst/>
          </a:prstGeom>
          <a:noFill/>
          <a:ln w="9525">
            <a:noFill/>
            <a:miter lim="800000"/>
            <a:headEnd/>
            <a:tailEnd/>
          </a:ln>
        </p:spPr>
      </p:pic>
      <p:sp>
        <p:nvSpPr>
          <p:cNvPr id="8" name="Rectangle 14"/>
          <p:cNvSpPr>
            <a:spLocks noChangeArrowheads="1"/>
          </p:cNvSpPr>
          <p:nvPr/>
        </p:nvSpPr>
        <p:spPr bwMode="white">
          <a:xfrm>
            <a:off x="0" y="3783013"/>
            <a:ext cx="9144000" cy="152400"/>
          </a:xfrm>
          <a:prstGeom prst="rect">
            <a:avLst/>
          </a:prstGeom>
          <a:solidFill>
            <a:schemeClr val="bg1"/>
          </a:solidFill>
          <a:ln w="9525">
            <a:noFill/>
            <a:miter lim="800000"/>
            <a:headEnd/>
            <a:tailEnd/>
          </a:ln>
          <a:effectLst/>
        </p:spPr>
        <p:txBody>
          <a:bodyPr wrap="none" anchor="ctr"/>
          <a:lstStyle/>
          <a:p>
            <a:pPr eaLnBrk="0" hangingPunct="0">
              <a:defRPr/>
            </a:pPr>
            <a:endParaRPr lang="en-US">
              <a:latin typeface="Verdana" charset="0"/>
              <a:ea typeface="+mn-ea"/>
              <a:cs typeface="+mn-cs"/>
            </a:endParaRPr>
          </a:p>
        </p:txBody>
      </p:sp>
      <p:sp>
        <p:nvSpPr>
          <p:cNvPr id="9" name="Line 11"/>
          <p:cNvSpPr>
            <a:spLocks noChangeShapeType="1"/>
          </p:cNvSpPr>
          <p:nvPr/>
        </p:nvSpPr>
        <p:spPr bwMode="gray">
          <a:xfrm>
            <a:off x="0" y="3770313"/>
            <a:ext cx="9144000" cy="0"/>
          </a:xfrm>
          <a:prstGeom prst="line">
            <a:avLst/>
          </a:prstGeom>
          <a:noFill/>
          <a:ln w="12700">
            <a:solidFill>
              <a:srgbClr val="4E5054"/>
            </a:solidFill>
            <a:round/>
            <a:headEnd/>
            <a:tailEnd/>
          </a:ln>
          <a:effectLst/>
        </p:spPr>
        <p:txBody>
          <a:bodyPr wrap="none" anchor="ctr"/>
          <a:lstStyle/>
          <a:p>
            <a:pPr eaLnBrk="0" hangingPunct="0">
              <a:defRPr/>
            </a:pPr>
            <a:endParaRPr lang="en-US">
              <a:latin typeface="Verdana" charset="0"/>
              <a:ea typeface="+mn-ea"/>
              <a:cs typeface="+mn-cs"/>
            </a:endParaRPr>
          </a:p>
        </p:txBody>
      </p:sp>
      <p:sp>
        <p:nvSpPr>
          <p:cNvPr id="10" name="Line 12"/>
          <p:cNvSpPr>
            <a:spLocks noChangeShapeType="1"/>
          </p:cNvSpPr>
          <p:nvPr/>
        </p:nvSpPr>
        <p:spPr bwMode="gray">
          <a:xfrm>
            <a:off x="0" y="3935413"/>
            <a:ext cx="9144000" cy="0"/>
          </a:xfrm>
          <a:prstGeom prst="line">
            <a:avLst/>
          </a:prstGeom>
          <a:noFill/>
          <a:ln w="12700">
            <a:solidFill>
              <a:srgbClr val="4E5054"/>
            </a:solidFill>
            <a:round/>
            <a:headEnd/>
            <a:tailEnd/>
          </a:ln>
          <a:effectLst/>
        </p:spPr>
        <p:txBody>
          <a:bodyPr wrap="none" anchor="ctr"/>
          <a:lstStyle/>
          <a:p>
            <a:pPr eaLnBrk="0" hangingPunct="0">
              <a:defRPr/>
            </a:pPr>
            <a:endParaRPr lang="en-US">
              <a:latin typeface="Verdana" charset="0"/>
              <a:ea typeface="+mn-ea"/>
              <a:cs typeface="+mn-cs"/>
            </a:endParaRPr>
          </a:p>
        </p:txBody>
      </p:sp>
      <p:sp>
        <p:nvSpPr>
          <p:cNvPr id="5122" name="Rectangle 2"/>
          <p:cNvSpPr>
            <a:spLocks noGrp="1" noChangeArrowheads="1"/>
          </p:cNvSpPr>
          <p:nvPr>
            <p:ph type="ctrTitle"/>
          </p:nvPr>
        </p:nvSpPr>
        <p:spPr bwMode="gray">
          <a:xfrm>
            <a:off x="411162" y="960120"/>
            <a:ext cx="8321676" cy="553998"/>
          </a:xfrm>
        </p:spPr>
        <p:txBody>
          <a:bodyPr/>
          <a:lstStyle>
            <a:lvl1pPr>
              <a:defRPr sz="3000">
                <a:solidFill>
                  <a:schemeClr val="bg1"/>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bwMode="gray">
          <a:xfrm>
            <a:off x="411163" y="4572000"/>
            <a:ext cx="7315200" cy="369888"/>
          </a:xfrm>
        </p:spPr>
        <p:txBody>
          <a:bodyPr/>
          <a:lstStyle>
            <a:lvl1pPr marL="0" indent="0">
              <a:buFontTx/>
              <a:buNone/>
              <a:defRPr sz="1800" b="1">
                <a:solidFill>
                  <a:schemeClr val="accent1"/>
                </a:solidFill>
              </a:defRPr>
            </a:lvl1pPr>
          </a:lstStyle>
          <a:p>
            <a:r>
              <a:rPr lang="en-US" smtClean="0"/>
              <a:t>Click to edit Master subtitle style</a:t>
            </a:r>
            <a:endParaRPr lang="en-US" dirty="0"/>
          </a:p>
        </p:txBody>
      </p:sp>
      <p:sp>
        <p:nvSpPr>
          <p:cNvPr id="12" name="Text Placeholder 11"/>
          <p:cNvSpPr>
            <a:spLocks noGrp="1"/>
          </p:cNvSpPr>
          <p:nvPr>
            <p:ph type="body" sz="quarter" idx="10"/>
          </p:nvPr>
        </p:nvSpPr>
        <p:spPr>
          <a:xfrm>
            <a:off x="411480" y="5303520"/>
            <a:ext cx="7315200" cy="355600"/>
          </a:xfrm>
        </p:spPr>
        <p:txBody>
          <a:bodyPr/>
          <a:lstStyle>
            <a:lvl1pPr marL="0" indent="0">
              <a:buNone/>
              <a:defRPr sz="1500" i="1"/>
            </a:lvl1pPr>
          </a:lstStyle>
          <a:p>
            <a:pPr lvl="0"/>
            <a:r>
              <a:rPr lang="en-US" smtClean="0"/>
              <a:t>Click to edit Master text styles</a:t>
            </a:r>
          </a:p>
        </p:txBody>
      </p:sp>
      <p:sp>
        <p:nvSpPr>
          <p:cNvPr id="16" name="Text Placeholder 15"/>
          <p:cNvSpPr>
            <a:spLocks noGrp="1"/>
          </p:cNvSpPr>
          <p:nvPr>
            <p:ph type="body" sz="quarter" idx="12"/>
          </p:nvPr>
        </p:nvSpPr>
        <p:spPr>
          <a:xfrm>
            <a:off x="411163" y="4959350"/>
            <a:ext cx="7315200" cy="325438"/>
          </a:xfrm>
        </p:spPr>
        <p:txBody>
          <a:bodyPr/>
          <a:lstStyle>
            <a:lvl1pPr>
              <a:buFontTx/>
              <a:buNone/>
              <a:defRPr sz="1800" b="1" baseline="0"/>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11" name="Rectangle 4"/>
          <p:cNvSpPr>
            <a:spLocks noGrp="1" noChangeArrowheads="1"/>
          </p:cNvSpPr>
          <p:nvPr>
            <p:ph type="dt" sz="half" idx="13"/>
          </p:nvPr>
        </p:nvSpPr>
        <p:spPr>
          <a:xfrm>
            <a:off x="411163" y="1552575"/>
            <a:ext cx="3124200" cy="461963"/>
          </a:xfrm>
        </p:spPr>
        <p:txBody>
          <a:bodyPr anchor="t"/>
          <a:lstStyle>
            <a:lvl1pPr algn="l">
              <a:defRPr sz="2400" smtClean="0">
                <a:solidFill>
                  <a:schemeClr val="bg1"/>
                </a:solidFill>
              </a:defRPr>
            </a:lvl1pPr>
          </a:lstStyle>
          <a:p>
            <a:fld id="{5565409F-C1F8-4C75-A869-1330C2E5B09E}" type="datetimeFigureOut">
              <a:rPr lang="en-GB" smtClean="0"/>
              <a:t>12/03/2017</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House 4:3 Blank Cool PaletteRev ">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5565409F-C1F8-4C75-A869-1330C2E5B09E}" type="datetimeFigureOut">
              <a:rPr lang="en-GB" smtClean="0"/>
              <a:t>12/03/2017</a:t>
            </a:fld>
            <a:endParaRPr lang="en-GB"/>
          </a:p>
        </p:txBody>
      </p:sp>
      <p:sp>
        <p:nvSpPr>
          <p:cNvPr id="3" name="Rectangle 5"/>
          <p:cNvSpPr>
            <a:spLocks noGrp="1" noChangeArrowheads="1"/>
          </p:cNvSpPr>
          <p:nvPr>
            <p:ph type="ftr" sz="quarter" idx="11"/>
          </p:nvPr>
        </p:nvSpPr>
        <p:spPr>
          <a:ln/>
        </p:spPr>
        <p:txBody>
          <a:bodyPr/>
          <a:lstStyle>
            <a:lvl1pPr>
              <a:defRPr/>
            </a:lvl1pPr>
          </a:lstStyle>
          <a:p>
            <a:endParaRPr lang="en-GB"/>
          </a:p>
        </p:txBody>
      </p:sp>
      <p:sp>
        <p:nvSpPr>
          <p:cNvPr id="4" name="Rectangle 6"/>
          <p:cNvSpPr>
            <a:spLocks noGrp="1" noChangeArrowheads="1"/>
          </p:cNvSpPr>
          <p:nvPr>
            <p:ph type="sldNum" sz="quarter" idx="12"/>
          </p:nvPr>
        </p:nvSpPr>
        <p:spPr>
          <a:ln/>
        </p:spPr>
        <p:txBody>
          <a:bodyPr/>
          <a:lstStyle>
            <a:lvl1pPr>
              <a:defRPr/>
            </a:lvl1pPr>
          </a:lstStyle>
          <a:p>
            <a:fld id="{6AD59B9F-CDF6-4CAD-B56D-2967615E4DAC}" type="slidenum">
              <a:rPr lang="en-GB" smtClean="0"/>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House 4:3 Thank You or SummaryRev">
    <p:spTree>
      <p:nvGrpSpPr>
        <p:cNvPr id="1" name=""/>
        <p:cNvGrpSpPr/>
        <p:nvPr/>
      </p:nvGrpSpPr>
      <p:grpSpPr>
        <a:xfrm>
          <a:off x="0" y="0"/>
          <a:ext cx="0" cy="0"/>
          <a:chOff x="0" y="0"/>
          <a:chExt cx="0" cy="0"/>
        </a:xfrm>
      </p:grpSpPr>
      <p:pic>
        <p:nvPicPr>
          <p:cNvPr id="5" name="Picture 13" descr="Mesa ThankYou Image.jpg"/>
          <p:cNvPicPr>
            <a:picLocks noChangeAspect="1"/>
          </p:cNvPicPr>
          <p:nvPr/>
        </p:nvPicPr>
        <p:blipFill>
          <a:blip r:embed="rId2" cstate="print"/>
          <a:srcRect/>
          <a:stretch>
            <a:fillRect/>
          </a:stretch>
        </p:blipFill>
        <p:spPr bwMode="auto">
          <a:xfrm>
            <a:off x="0" y="1073150"/>
            <a:ext cx="9144000" cy="4711700"/>
          </a:xfrm>
          <a:prstGeom prst="rect">
            <a:avLst/>
          </a:prstGeom>
          <a:noFill/>
          <a:ln w="9525">
            <a:noFill/>
            <a:miter lim="800000"/>
            <a:headEnd/>
            <a:tailEnd/>
          </a:ln>
        </p:spPr>
      </p:pic>
      <p:sp>
        <p:nvSpPr>
          <p:cNvPr id="7" name="Line 8"/>
          <p:cNvSpPr>
            <a:spLocks noChangeShapeType="1"/>
          </p:cNvSpPr>
          <p:nvPr/>
        </p:nvSpPr>
        <p:spPr bwMode="gray">
          <a:xfrm>
            <a:off x="0" y="1073150"/>
            <a:ext cx="9144000" cy="0"/>
          </a:xfrm>
          <a:prstGeom prst="line">
            <a:avLst/>
          </a:prstGeom>
          <a:noFill/>
          <a:ln w="12700">
            <a:solidFill>
              <a:srgbClr val="4E5054"/>
            </a:solidFill>
            <a:round/>
            <a:headEnd/>
            <a:tailEnd/>
          </a:ln>
          <a:effectLst/>
        </p:spPr>
        <p:txBody>
          <a:bodyPr wrap="none" anchor="ctr"/>
          <a:lstStyle/>
          <a:p>
            <a:pPr eaLnBrk="0" hangingPunct="0">
              <a:defRPr/>
            </a:pPr>
            <a:endParaRPr lang="en-US">
              <a:latin typeface="Verdana" charset="0"/>
              <a:ea typeface="+mn-ea"/>
              <a:cs typeface="+mn-cs"/>
            </a:endParaRPr>
          </a:p>
        </p:txBody>
      </p:sp>
      <p:sp>
        <p:nvSpPr>
          <p:cNvPr id="10" name="Line 8"/>
          <p:cNvSpPr>
            <a:spLocks noChangeShapeType="1"/>
          </p:cNvSpPr>
          <p:nvPr/>
        </p:nvSpPr>
        <p:spPr bwMode="gray">
          <a:xfrm>
            <a:off x="0" y="5784850"/>
            <a:ext cx="9144000" cy="0"/>
          </a:xfrm>
          <a:prstGeom prst="line">
            <a:avLst/>
          </a:prstGeom>
          <a:noFill/>
          <a:ln w="12700">
            <a:solidFill>
              <a:srgbClr val="4E5054"/>
            </a:solidFill>
            <a:round/>
            <a:headEnd/>
            <a:tailEnd/>
          </a:ln>
          <a:effectLst/>
        </p:spPr>
        <p:txBody>
          <a:bodyPr wrap="none" anchor="ctr"/>
          <a:lstStyle/>
          <a:p>
            <a:pPr eaLnBrk="0" hangingPunct="0">
              <a:defRPr/>
            </a:pPr>
            <a:endParaRPr lang="en-US">
              <a:latin typeface="Verdana" charset="0"/>
              <a:ea typeface="+mn-ea"/>
              <a:cs typeface="+mn-cs"/>
            </a:endParaRPr>
          </a:p>
        </p:txBody>
      </p:sp>
      <p:sp>
        <p:nvSpPr>
          <p:cNvPr id="2" name="Title 1"/>
          <p:cNvSpPr>
            <a:spLocks noGrp="1"/>
          </p:cNvSpPr>
          <p:nvPr>
            <p:ph type="title"/>
          </p:nvPr>
        </p:nvSpPr>
        <p:spPr bwMode="gray">
          <a:xfrm>
            <a:off x="411163" y="3182779"/>
            <a:ext cx="8318500" cy="492443"/>
          </a:xfrm>
        </p:spPr>
        <p:txBody>
          <a:bodyPr/>
          <a:lstStyle>
            <a:lvl1pPr>
              <a:defRPr>
                <a:solidFill>
                  <a:schemeClr val="bg2"/>
                </a:solidFill>
              </a:defRPr>
            </a:lvl1pPr>
          </a:lstStyle>
          <a:p>
            <a:r>
              <a:rPr lang="en-US" smtClean="0"/>
              <a:t>Click to edit Master title style</a:t>
            </a:r>
            <a:endParaRPr lang="en-US" dirty="0"/>
          </a:p>
        </p:txBody>
      </p:sp>
      <p:sp>
        <p:nvSpPr>
          <p:cNvPr id="8" name="Rectangle 3"/>
          <p:cNvSpPr>
            <a:spLocks noGrp="1" noChangeArrowheads="1"/>
          </p:cNvSpPr>
          <p:nvPr>
            <p:ph type="subTitle" idx="1"/>
          </p:nvPr>
        </p:nvSpPr>
        <p:spPr bwMode="gray">
          <a:xfrm>
            <a:off x="411163" y="4632382"/>
            <a:ext cx="7315200" cy="369888"/>
          </a:xfrm>
        </p:spPr>
        <p:txBody>
          <a:bodyPr/>
          <a:lstStyle>
            <a:lvl1pPr marL="0" indent="0">
              <a:buFontTx/>
              <a:buNone/>
              <a:defRPr sz="1600" b="1">
                <a:solidFill>
                  <a:schemeClr val="bg2"/>
                </a:solidFill>
              </a:defRPr>
            </a:lvl1pPr>
          </a:lstStyle>
          <a:p>
            <a:r>
              <a:rPr lang="en-US" smtClean="0"/>
              <a:t>Click to edit Master subtitle style</a:t>
            </a:r>
            <a:endParaRPr lang="en-US" dirty="0"/>
          </a:p>
        </p:txBody>
      </p:sp>
      <p:sp>
        <p:nvSpPr>
          <p:cNvPr id="9" name="Text Placeholder 11"/>
          <p:cNvSpPr>
            <a:spLocks noGrp="1"/>
          </p:cNvSpPr>
          <p:nvPr>
            <p:ph type="body" sz="quarter" idx="10"/>
          </p:nvPr>
        </p:nvSpPr>
        <p:spPr bwMode="gray">
          <a:xfrm>
            <a:off x="411480" y="4943796"/>
            <a:ext cx="7315200" cy="355600"/>
          </a:xfrm>
        </p:spPr>
        <p:txBody>
          <a:bodyPr/>
          <a:lstStyle>
            <a:lvl1pPr marL="0" indent="0">
              <a:buNone/>
              <a:defRPr sz="1300" i="1">
                <a:solidFill>
                  <a:schemeClr val="bg2"/>
                </a:solidFill>
              </a:defRPr>
            </a:lvl1pPr>
          </a:lstStyle>
          <a:p>
            <a:pPr lvl="0"/>
            <a:r>
              <a:rPr lang="en-US" smtClean="0"/>
              <a:t>Click to edit Master text styles</a:t>
            </a:r>
          </a:p>
        </p:txBody>
      </p:sp>
      <p:pic>
        <p:nvPicPr>
          <p:cNvPr id="11" name="Picture 10" descr="Janssen_Hor_RGB.jpg"/>
          <p:cNvPicPr>
            <a:picLocks noChangeAspect="1"/>
          </p:cNvPicPr>
          <p:nvPr/>
        </p:nvPicPr>
        <p:blipFill>
          <a:blip r:embed="rId3" cstate="print"/>
          <a:srcRect b="10208"/>
          <a:stretch>
            <a:fillRect/>
          </a:stretch>
        </p:blipFill>
        <p:spPr>
          <a:xfrm>
            <a:off x="301752" y="5879592"/>
            <a:ext cx="3108960" cy="883347"/>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565409F-C1F8-4C75-A869-1330C2E5B09E}" type="datetimeFigureOut">
              <a:rPr lang="en-GB" smtClean="0"/>
              <a:t>12/03/2017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AD59B9F-CDF6-4CAD-B56D-2967615E4DAC}" type="slidenum">
              <a:rPr lang="en-GB" smtClean="0"/>
              <a:t>‹#›</a:t>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ouse 4:3 Title and Content Warm PaletteRev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spcBef>
                <a:spcPts val="2000"/>
              </a:spcBef>
              <a:defRPr/>
            </a:lvl1pPr>
            <a:lvl2pPr>
              <a:spcBef>
                <a:spcPts val="1200"/>
              </a:spcBef>
              <a:defRPr/>
            </a:lvl2pPr>
            <a:lvl3pPr>
              <a:spcBef>
                <a:spcPts val="600"/>
              </a:spcBef>
              <a:defRPr/>
            </a:lvl3pPr>
            <a:lvl4pPr>
              <a:spcBef>
                <a:spcPts val="600"/>
              </a:spcBef>
              <a:defRPr/>
            </a:lvl4pPr>
            <a:lvl5pPr>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r>
              <a:rPr lang="en-US" smtClean="0"/>
              <a:t>2013-03-06</a:t>
            </a: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smtClean="0"/>
              <a:t>Epidemiology-Arrighi</a:t>
            </a:r>
            <a:endParaRPr lang="en-US"/>
          </a:p>
        </p:txBody>
      </p:sp>
      <p:sp>
        <p:nvSpPr>
          <p:cNvPr id="6" name="Rectangle 6"/>
          <p:cNvSpPr>
            <a:spLocks noGrp="1" noChangeArrowheads="1"/>
          </p:cNvSpPr>
          <p:nvPr>
            <p:ph type="sldNum" sz="quarter" idx="12"/>
          </p:nvPr>
        </p:nvSpPr>
        <p:spPr>
          <a:ln/>
        </p:spPr>
        <p:txBody>
          <a:bodyPr/>
          <a:lstStyle>
            <a:lvl1pPr>
              <a:defRPr/>
            </a:lvl1pPr>
          </a:lstStyle>
          <a:p>
            <a:fld id="{7FF9C819-6104-EB47-82CF-1D26776ABC02}"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 preserve="1">
  <p:cSld name="House 4:3 Title and Content Blank Warm PaletteRev ">
    <p:spTree>
      <p:nvGrpSpPr>
        <p:cNvPr id="1" name=""/>
        <p:cNvGrpSpPr/>
        <p:nvPr/>
      </p:nvGrpSpPr>
      <p:grpSpPr>
        <a:xfrm>
          <a:off x="0" y="0"/>
          <a:ext cx="0" cy="0"/>
          <a:chOff x="0" y="0"/>
          <a:chExt cx="0" cy="0"/>
        </a:xfrm>
      </p:grpSpPr>
      <p:cxnSp>
        <p:nvCxnSpPr>
          <p:cNvPr id="4" name="Straight Connector 14"/>
          <p:cNvCxnSpPr>
            <a:cxnSpLocks noChangeShapeType="1"/>
          </p:cNvCxnSpPr>
          <p:nvPr userDrawn="1"/>
        </p:nvCxnSpPr>
        <p:spPr bwMode="auto">
          <a:xfrm rot="5400000">
            <a:off x="8492332" y="6433344"/>
            <a:ext cx="127000" cy="1587"/>
          </a:xfrm>
          <a:prstGeom prst="line">
            <a:avLst/>
          </a:prstGeom>
          <a:noFill/>
          <a:ln w="9525">
            <a:solidFill>
              <a:schemeClr val="tx1"/>
            </a:solidFill>
            <a:round/>
            <a:headEnd/>
            <a:tailEnd/>
          </a:ln>
        </p:spPr>
      </p:cxnSp>
      <p:cxnSp>
        <p:nvCxnSpPr>
          <p:cNvPr id="5" name="Straight Connector 15"/>
          <p:cNvCxnSpPr>
            <a:cxnSpLocks noChangeShapeType="1"/>
          </p:cNvCxnSpPr>
          <p:nvPr userDrawn="1"/>
        </p:nvCxnSpPr>
        <p:spPr bwMode="auto">
          <a:xfrm rot="5400000">
            <a:off x="7757319" y="6433344"/>
            <a:ext cx="127000" cy="1588"/>
          </a:xfrm>
          <a:prstGeom prst="line">
            <a:avLst/>
          </a:prstGeom>
          <a:noFill/>
          <a:ln w="9525">
            <a:solidFill>
              <a:schemeClr val="tx1"/>
            </a:solidFill>
            <a:round/>
            <a:headEnd/>
            <a:tailEnd/>
          </a:ln>
        </p:spPr>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spcBef>
                <a:spcPts val="1200"/>
              </a:spcBef>
              <a:defRPr/>
            </a:lvl1pPr>
            <a:lvl2pPr>
              <a:spcBef>
                <a:spcPts val="600"/>
              </a:spcBef>
              <a:defRPr/>
            </a:lvl2pPr>
            <a:lvl3pPr>
              <a:spcBef>
                <a:spcPts val="300"/>
              </a:spcBef>
              <a:defRPr/>
            </a:lvl3pPr>
            <a:lvl4pPr>
              <a:spcBef>
                <a:spcPts val="200"/>
              </a:spcBef>
              <a:defRPr/>
            </a:lvl4pPr>
            <a:lvl5pPr>
              <a:spcBef>
                <a:spcPts val="1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a:spLocks noGrp="1" noChangeArrowheads="1"/>
          </p:cNvSpPr>
          <p:nvPr>
            <p:ph type="ftr" sz="quarter" idx="10"/>
          </p:nvPr>
        </p:nvSpPr>
        <p:spPr/>
        <p:txBody>
          <a:bodyPr/>
          <a:lstStyle>
            <a:lvl1pPr>
              <a:defRPr smtClean="0"/>
            </a:lvl1pPr>
          </a:lstStyle>
          <a:p>
            <a:pPr>
              <a:defRPr/>
            </a:pPr>
            <a:r>
              <a:rPr lang="en-US" smtClean="0"/>
              <a:t>Epidemiology-Arrighi</a:t>
            </a:r>
            <a:endParaRPr lang="en-US" dirty="0"/>
          </a:p>
        </p:txBody>
      </p:sp>
      <p:sp>
        <p:nvSpPr>
          <p:cNvPr id="7" name="Rectangle 6"/>
          <p:cNvSpPr>
            <a:spLocks noGrp="1" noChangeArrowheads="1"/>
          </p:cNvSpPr>
          <p:nvPr>
            <p:ph type="sldNum" sz="quarter" idx="11"/>
          </p:nvPr>
        </p:nvSpPr>
        <p:spPr/>
        <p:txBody>
          <a:bodyPr/>
          <a:lstStyle>
            <a:lvl1pPr>
              <a:defRPr/>
            </a:lvl1pPr>
          </a:lstStyle>
          <a:p>
            <a:fld id="{35A56CF3-4F5A-E944-9BEA-E93700A85899}" type="slidenum">
              <a:rPr lang="en-US"/>
              <a:pPr/>
              <a:t>‹#›</a:t>
            </a:fld>
            <a:endParaRPr lang="en-US"/>
          </a:p>
        </p:txBody>
      </p:sp>
      <p:sp>
        <p:nvSpPr>
          <p:cNvPr id="8" name="Rectangle 4"/>
          <p:cNvSpPr>
            <a:spLocks noGrp="1" noChangeArrowheads="1"/>
          </p:cNvSpPr>
          <p:nvPr>
            <p:ph type="dt" sz="half" idx="12"/>
          </p:nvPr>
        </p:nvSpPr>
        <p:spPr/>
        <p:txBody>
          <a:bodyPr/>
          <a:lstStyle>
            <a:lvl1pPr algn="r">
              <a:defRPr sz="700" smtClean="0"/>
            </a:lvl1pPr>
          </a:lstStyle>
          <a:p>
            <a:pPr>
              <a:defRPr/>
            </a:pPr>
            <a:r>
              <a:rPr lang="en-US" smtClean="0"/>
              <a:t>2013-03-06</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ouse 4:3 Title and Content w/ Subtitle Warm PaletteRev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Content Placeholder 2"/>
          <p:cNvSpPr>
            <a:spLocks noGrp="1"/>
          </p:cNvSpPr>
          <p:nvPr>
            <p:ph idx="1"/>
          </p:nvPr>
        </p:nvSpPr>
        <p:spPr>
          <a:xfrm>
            <a:off x="411163" y="2041525"/>
            <a:ext cx="8318499" cy="3489960"/>
          </a:xfrm>
        </p:spPr>
        <p:txBody>
          <a:bodyPr/>
          <a:lstStyle>
            <a:lvl1pPr>
              <a:spcBef>
                <a:spcPts val="1200"/>
              </a:spcBef>
              <a:defRPr/>
            </a:lvl1pPr>
            <a:lvl2pPr>
              <a:spcBef>
                <a:spcPts val="600"/>
              </a:spcBef>
              <a:defRPr/>
            </a:lvl2pPr>
            <a:lvl3pPr>
              <a:spcBef>
                <a:spcPts val="300"/>
              </a:spcBef>
              <a:defRPr/>
            </a:lvl3pPr>
            <a:lvl4pPr>
              <a:spcBef>
                <a:spcPts val="200"/>
              </a:spcBef>
              <a:defRPr/>
            </a:lvl4pPr>
            <a:lvl5pPr>
              <a:spcBef>
                <a:spcPts val="1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2"/>
          <p:cNvSpPr>
            <a:spLocks noGrp="1"/>
          </p:cNvSpPr>
          <p:nvPr>
            <p:ph type="body" idx="13"/>
          </p:nvPr>
        </p:nvSpPr>
        <p:spPr>
          <a:xfrm>
            <a:off x="411162" y="1514475"/>
            <a:ext cx="8321675" cy="457200"/>
          </a:xfrm>
          <a:prstGeom prst="rect">
            <a:avLst/>
          </a:prstGeom>
        </p:spPr>
        <p:txBody>
          <a:bodyPr anchor="ctr">
            <a:noAutofit/>
          </a:bodyPr>
          <a:lstStyle>
            <a:lvl1pPr marL="0" indent="0" algn="ctr">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Rectangle 4"/>
          <p:cNvSpPr>
            <a:spLocks noGrp="1" noChangeArrowheads="1"/>
          </p:cNvSpPr>
          <p:nvPr>
            <p:ph type="dt" sz="half" idx="14"/>
          </p:nvPr>
        </p:nvSpPr>
        <p:spPr>
          <a:ln/>
        </p:spPr>
        <p:txBody>
          <a:bodyPr/>
          <a:lstStyle>
            <a:lvl1pPr>
              <a:defRPr/>
            </a:lvl1pPr>
          </a:lstStyle>
          <a:p>
            <a:pPr>
              <a:defRPr/>
            </a:pPr>
            <a:r>
              <a:rPr lang="en-US" smtClean="0"/>
              <a:t>2013-03-06</a:t>
            </a:r>
            <a:endParaRPr lang="en-US"/>
          </a:p>
        </p:txBody>
      </p:sp>
      <p:sp>
        <p:nvSpPr>
          <p:cNvPr id="6" name="Rectangle 5"/>
          <p:cNvSpPr>
            <a:spLocks noGrp="1" noChangeArrowheads="1"/>
          </p:cNvSpPr>
          <p:nvPr>
            <p:ph type="ftr" sz="quarter" idx="15"/>
          </p:nvPr>
        </p:nvSpPr>
        <p:spPr>
          <a:ln/>
        </p:spPr>
        <p:txBody>
          <a:bodyPr/>
          <a:lstStyle>
            <a:lvl1pPr>
              <a:defRPr/>
            </a:lvl1pPr>
          </a:lstStyle>
          <a:p>
            <a:pPr>
              <a:defRPr/>
            </a:pPr>
            <a:r>
              <a:rPr lang="en-US" smtClean="0"/>
              <a:t>Epidemiology-Arrighi</a:t>
            </a:r>
            <a:endParaRPr lang="en-US"/>
          </a:p>
        </p:txBody>
      </p:sp>
      <p:sp>
        <p:nvSpPr>
          <p:cNvPr id="9" name="Rectangle 6"/>
          <p:cNvSpPr>
            <a:spLocks noGrp="1" noChangeArrowheads="1"/>
          </p:cNvSpPr>
          <p:nvPr>
            <p:ph type="sldNum" sz="quarter" idx="16"/>
          </p:nvPr>
        </p:nvSpPr>
        <p:spPr>
          <a:ln/>
        </p:spPr>
        <p:txBody>
          <a:bodyPr/>
          <a:lstStyle>
            <a:lvl1pPr>
              <a:defRPr/>
            </a:lvl1pPr>
          </a:lstStyle>
          <a:p>
            <a:fld id="{C905CD8A-8228-914A-96DB-20964BC3EAEF}" type="slidenum">
              <a:rPr lang="en-US"/>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ouse 4:3 Two Content Warm PaletteRev">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Content Placeholder 2"/>
          <p:cNvSpPr>
            <a:spLocks noGrp="1"/>
          </p:cNvSpPr>
          <p:nvPr>
            <p:ph sz="half" idx="1"/>
          </p:nvPr>
        </p:nvSpPr>
        <p:spPr>
          <a:xfrm>
            <a:off x="411163" y="1508125"/>
            <a:ext cx="4083050" cy="4038600"/>
          </a:xfrm>
        </p:spPr>
        <p:txBody>
          <a:bodyPr/>
          <a:lstStyle>
            <a:lvl1pPr>
              <a:spcBef>
                <a:spcPts val="2000"/>
              </a:spcBef>
              <a:defRPr sz="1800"/>
            </a:lvl1pPr>
            <a:lvl2pPr>
              <a:spcBef>
                <a:spcPts val="1200"/>
              </a:spcBef>
              <a:defRPr sz="1600"/>
            </a:lvl2pPr>
            <a:lvl3pPr>
              <a:spcBef>
                <a:spcPts val="600"/>
              </a:spcBef>
              <a:defRPr sz="1400"/>
            </a:lvl3pPr>
            <a:lvl4pPr>
              <a:spcBef>
                <a:spcPts val="600"/>
              </a:spcBef>
              <a:defRPr sz="1200"/>
            </a:lvl4pPr>
            <a:lvl5pPr>
              <a:spcBef>
                <a:spcPts val="600"/>
              </a:spcBef>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Content Placeholder 3"/>
          <p:cNvSpPr>
            <a:spLocks noGrp="1"/>
          </p:cNvSpPr>
          <p:nvPr>
            <p:ph sz="half" idx="2"/>
          </p:nvPr>
        </p:nvSpPr>
        <p:spPr>
          <a:xfrm>
            <a:off x="4631372" y="1508125"/>
            <a:ext cx="4101465" cy="4038600"/>
          </a:xfrm>
        </p:spPr>
        <p:txBody>
          <a:bodyPr/>
          <a:lstStyle>
            <a:lvl1pPr>
              <a:spcBef>
                <a:spcPts val="2000"/>
              </a:spcBef>
              <a:defRPr sz="1800"/>
            </a:lvl1pPr>
            <a:lvl2pPr>
              <a:spcBef>
                <a:spcPts val="1200"/>
              </a:spcBef>
              <a:defRPr sz="1600"/>
            </a:lvl2pPr>
            <a:lvl3pPr>
              <a:spcBef>
                <a:spcPts val="600"/>
              </a:spcBef>
              <a:defRPr sz="1400"/>
            </a:lvl3pPr>
            <a:lvl4pPr>
              <a:spcBef>
                <a:spcPts val="600"/>
              </a:spcBef>
              <a:defRPr sz="1200"/>
            </a:lvl4pPr>
            <a:lvl5pPr>
              <a:spcBef>
                <a:spcPts val="600"/>
              </a:spcBef>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pPr>
              <a:defRPr/>
            </a:pPr>
            <a:r>
              <a:rPr lang="en-US" smtClean="0"/>
              <a:t>2013-03-06</a:t>
            </a:r>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t>Epidemiology-Arrighi</a:t>
            </a:r>
            <a:endParaRPr lang="en-US"/>
          </a:p>
        </p:txBody>
      </p:sp>
      <p:sp>
        <p:nvSpPr>
          <p:cNvPr id="9" name="Rectangle 6"/>
          <p:cNvSpPr>
            <a:spLocks noGrp="1" noChangeArrowheads="1"/>
          </p:cNvSpPr>
          <p:nvPr>
            <p:ph type="sldNum" sz="quarter" idx="12"/>
          </p:nvPr>
        </p:nvSpPr>
        <p:spPr>
          <a:ln/>
        </p:spPr>
        <p:txBody>
          <a:bodyPr/>
          <a:lstStyle>
            <a:lvl1pPr>
              <a:defRPr/>
            </a:lvl1pPr>
          </a:lstStyle>
          <a:p>
            <a:fld id="{999EC810-FA79-3B40-AF7D-D142A2939C45}" type="slidenum">
              <a:rPr lang="en-US"/>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ouse 4:3 Two Content w/ Subtitle Warm PaletteRev">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11" name="Content Placeholder 2"/>
          <p:cNvSpPr>
            <a:spLocks noGrp="1"/>
          </p:cNvSpPr>
          <p:nvPr>
            <p:ph sz="half" idx="1"/>
          </p:nvPr>
        </p:nvSpPr>
        <p:spPr>
          <a:xfrm>
            <a:off x="411163" y="2041512"/>
            <a:ext cx="4083050" cy="3505214"/>
          </a:xfrm>
        </p:spPr>
        <p:txBody>
          <a:bodyPr/>
          <a:lstStyle>
            <a:lvl1pPr>
              <a:spcBef>
                <a:spcPts val="1200"/>
              </a:spcBef>
              <a:defRPr sz="1800"/>
            </a:lvl1pPr>
            <a:lvl2pPr>
              <a:spcBef>
                <a:spcPts val="600"/>
              </a:spcBef>
              <a:defRPr sz="1600"/>
            </a:lvl2pPr>
            <a:lvl3pPr>
              <a:spcBef>
                <a:spcPts val="300"/>
              </a:spcBef>
              <a:defRPr sz="1400"/>
            </a:lvl3pPr>
            <a:lvl4pPr>
              <a:spcBef>
                <a:spcPts val="200"/>
              </a:spcBef>
              <a:defRPr sz="1200"/>
            </a:lvl4pPr>
            <a:lvl5pPr>
              <a:spcBef>
                <a:spcPts val="100"/>
              </a:spcBef>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3"/>
          <p:cNvSpPr>
            <a:spLocks noGrp="1"/>
          </p:cNvSpPr>
          <p:nvPr>
            <p:ph sz="half" idx="2"/>
          </p:nvPr>
        </p:nvSpPr>
        <p:spPr>
          <a:xfrm>
            <a:off x="4631373" y="2041525"/>
            <a:ext cx="4083050" cy="3505200"/>
          </a:xfrm>
        </p:spPr>
        <p:txBody>
          <a:bodyPr/>
          <a:lstStyle>
            <a:lvl1pPr>
              <a:spcBef>
                <a:spcPts val="1200"/>
              </a:spcBef>
              <a:defRPr sz="1800"/>
            </a:lvl1pPr>
            <a:lvl2pPr>
              <a:spcBef>
                <a:spcPts val="600"/>
              </a:spcBef>
              <a:defRPr sz="1600"/>
            </a:lvl2pPr>
            <a:lvl3pPr>
              <a:spcBef>
                <a:spcPts val="300"/>
              </a:spcBef>
              <a:defRPr sz="1400"/>
            </a:lvl3pPr>
            <a:lvl4pPr>
              <a:spcBef>
                <a:spcPts val="200"/>
              </a:spcBef>
              <a:defRPr sz="1200"/>
            </a:lvl4pPr>
            <a:lvl5pPr>
              <a:spcBef>
                <a:spcPts val="100"/>
              </a:spcBef>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Text Placeholder 2"/>
          <p:cNvSpPr>
            <a:spLocks noGrp="1"/>
          </p:cNvSpPr>
          <p:nvPr>
            <p:ph type="body" idx="13"/>
          </p:nvPr>
        </p:nvSpPr>
        <p:spPr>
          <a:xfrm>
            <a:off x="411163" y="1514475"/>
            <a:ext cx="4087368" cy="457200"/>
          </a:xfrm>
          <a:prstGeom prst="rect">
            <a:avLst/>
          </a:prstGeom>
        </p:spPr>
        <p:txBody>
          <a:bodyPr anchor="ctr">
            <a:noAutofit/>
          </a:bodyPr>
          <a:lstStyle>
            <a:lvl1pPr marL="0" indent="0" algn="ctr">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4" name="Text Placeholder 4"/>
          <p:cNvSpPr>
            <a:spLocks noGrp="1"/>
          </p:cNvSpPr>
          <p:nvPr>
            <p:ph type="body" sz="quarter" idx="3"/>
          </p:nvPr>
        </p:nvSpPr>
        <p:spPr>
          <a:xfrm>
            <a:off x="4627055" y="1514475"/>
            <a:ext cx="4087368" cy="457200"/>
          </a:xfrm>
          <a:prstGeom prst="rect">
            <a:avLst/>
          </a:prstGeom>
        </p:spPr>
        <p:txBody>
          <a:bodyPr anchor="ctr">
            <a:noAutofit/>
          </a:bodyPr>
          <a:lstStyle>
            <a:lvl1pPr marL="0" indent="0" algn="ctr">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Rectangle 4"/>
          <p:cNvSpPr>
            <a:spLocks noGrp="1" noChangeArrowheads="1"/>
          </p:cNvSpPr>
          <p:nvPr>
            <p:ph type="dt" sz="half" idx="14"/>
          </p:nvPr>
        </p:nvSpPr>
        <p:spPr>
          <a:ln/>
        </p:spPr>
        <p:txBody>
          <a:bodyPr/>
          <a:lstStyle>
            <a:lvl1pPr>
              <a:defRPr/>
            </a:lvl1pPr>
          </a:lstStyle>
          <a:p>
            <a:pPr>
              <a:defRPr/>
            </a:pPr>
            <a:r>
              <a:rPr lang="en-US" smtClean="0"/>
              <a:t>2013-03-06</a:t>
            </a:r>
            <a:endParaRPr lang="en-US"/>
          </a:p>
        </p:txBody>
      </p:sp>
      <p:sp>
        <p:nvSpPr>
          <p:cNvPr id="8" name="Rectangle 5"/>
          <p:cNvSpPr>
            <a:spLocks noGrp="1" noChangeArrowheads="1"/>
          </p:cNvSpPr>
          <p:nvPr>
            <p:ph type="ftr" sz="quarter" idx="15"/>
          </p:nvPr>
        </p:nvSpPr>
        <p:spPr>
          <a:ln/>
        </p:spPr>
        <p:txBody>
          <a:bodyPr/>
          <a:lstStyle>
            <a:lvl1pPr>
              <a:defRPr/>
            </a:lvl1pPr>
          </a:lstStyle>
          <a:p>
            <a:pPr>
              <a:defRPr/>
            </a:pPr>
            <a:r>
              <a:rPr lang="en-US" smtClean="0"/>
              <a:t>Epidemiology-Arrighi</a:t>
            </a:r>
            <a:endParaRPr lang="en-US"/>
          </a:p>
        </p:txBody>
      </p:sp>
      <p:sp>
        <p:nvSpPr>
          <p:cNvPr id="9" name="Rectangle 6"/>
          <p:cNvSpPr>
            <a:spLocks noGrp="1" noChangeArrowheads="1"/>
          </p:cNvSpPr>
          <p:nvPr>
            <p:ph type="sldNum" sz="quarter" idx="16"/>
          </p:nvPr>
        </p:nvSpPr>
        <p:spPr>
          <a:ln/>
        </p:spPr>
        <p:txBody>
          <a:bodyPr/>
          <a:lstStyle>
            <a:lvl1pPr>
              <a:defRPr/>
            </a:lvl1pPr>
          </a:lstStyle>
          <a:p>
            <a:fld id="{459984EE-FFCD-A548-968E-88C7705433D9}" type="slidenum">
              <a:rPr lang="en-US"/>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House 4:3 Title Only Warm PaletteRev">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r>
              <a:rPr lang="en-US" smtClean="0"/>
              <a:t>2013-03-06</a:t>
            </a:r>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smtClean="0"/>
              <a:t>Epidemiology-Arrighi</a:t>
            </a:r>
            <a:endParaRPr lang="en-US"/>
          </a:p>
        </p:txBody>
      </p:sp>
      <p:sp>
        <p:nvSpPr>
          <p:cNvPr id="5" name="Rectangle 6"/>
          <p:cNvSpPr>
            <a:spLocks noGrp="1" noChangeArrowheads="1"/>
          </p:cNvSpPr>
          <p:nvPr>
            <p:ph type="sldNum" sz="quarter" idx="12"/>
          </p:nvPr>
        </p:nvSpPr>
        <p:spPr>
          <a:ln/>
        </p:spPr>
        <p:txBody>
          <a:bodyPr/>
          <a:lstStyle>
            <a:lvl1pPr>
              <a:defRPr/>
            </a:lvl1pPr>
          </a:lstStyle>
          <a:p>
            <a:fld id="{7AE7B6A1-F80E-3E4E-A3C7-96545CA6B686}" type="slidenum">
              <a:rPr lang="en-US"/>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Only" preserve="1">
  <p:cSld name="House 4:3 Title Only Blank Warm PaletteRev">
    <p:spTree>
      <p:nvGrpSpPr>
        <p:cNvPr id="1" name=""/>
        <p:cNvGrpSpPr/>
        <p:nvPr/>
      </p:nvGrpSpPr>
      <p:grpSpPr>
        <a:xfrm>
          <a:off x="0" y="0"/>
          <a:ext cx="0" cy="0"/>
          <a:chOff x="0" y="0"/>
          <a:chExt cx="0" cy="0"/>
        </a:xfrm>
      </p:grpSpPr>
      <p:cxnSp>
        <p:nvCxnSpPr>
          <p:cNvPr id="3" name="Straight Connector 14"/>
          <p:cNvCxnSpPr>
            <a:cxnSpLocks noChangeShapeType="1"/>
          </p:cNvCxnSpPr>
          <p:nvPr userDrawn="1"/>
        </p:nvCxnSpPr>
        <p:spPr bwMode="auto">
          <a:xfrm rot="5400000">
            <a:off x="8492332" y="6433344"/>
            <a:ext cx="127000" cy="1587"/>
          </a:xfrm>
          <a:prstGeom prst="line">
            <a:avLst/>
          </a:prstGeom>
          <a:noFill/>
          <a:ln w="9525">
            <a:solidFill>
              <a:schemeClr val="tx1"/>
            </a:solidFill>
            <a:round/>
            <a:headEnd/>
            <a:tailEnd/>
          </a:ln>
        </p:spPr>
      </p:cxnSp>
      <p:cxnSp>
        <p:nvCxnSpPr>
          <p:cNvPr id="4" name="Straight Connector 15"/>
          <p:cNvCxnSpPr>
            <a:cxnSpLocks noChangeShapeType="1"/>
          </p:cNvCxnSpPr>
          <p:nvPr userDrawn="1"/>
        </p:nvCxnSpPr>
        <p:spPr bwMode="auto">
          <a:xfrm rot="5400000">
            <a:off x="7757319" y="6433344"/>
            <a:ext cx="127000" cy="1588"/>
          </a:xfrm>
          <a:prstGeom prst="line">
            <a:avLst/>
          </a:prstGeom>
          <a:noFill/>
          <a:ln w="9525">
            <a:solidFill>
              <a:schemeClr val="tx1"/>
            </a:solidFill>
            <a:round/>
            <a:headEnd/>
            <a:tailEnd/>
          </a:ln>
        </p:spPr>
      </p:cxnSp>
      <p:sp>
        <p:nvSpPr>
          <p:cNvPr id="2" name="Title 1"/>
          <p:cNvSpPr>
            <a:spLocks noGrp="1"/>
          </p:cNvSpPr>
          <p:nvPr>
            <p:ph type="title"/>
          </p:nvPr>
        </p:nvSpPr>
        <p:spPr/>
        <p:txBody>
          <a:bodyPr/>
          <a:lstStyle/>
          <a:p>
            <a:r>
              <a:rPr lang="en-US" smtClean="0"/>
              <a:t>Click to edit Master title style</a:t>
            </a:r>
            <a:endParaRPr lang="en-US"/>
          </a:p>
        </p:txBody>
      </p:sp>
      <p:sp>
        <p:nvSpPr>
          <p:cNvPr id="5" name="Rectangle 6"/>
          <p:cNvSpPr>
            <a:spLocks noGrp="1" noChangeArrowheads="1"/>
          </p:cNvSpPr>
          <p:nvPr>
            <p:ph type="sldNum" sz="quarter" idx="10"/>
          </p:nvPr>
        </p:nvSpPr>
        <p:spPr/>
        <p:txBody>
          <a:bodyPr/>
          <a:lstStyle>
            <a:lvl1pPr>
              <a:defRPr/>
            </a:lvl1pPr>
          </a:lstStyle>
          <a:p>
            <a:fld id="{88DB27E7-AF90-684D-A43A-569F82268300}" type="slidenum">
              <a:rPr lang="en-US"/>
              <a:pPr/>
              <a:t>‹#›</a:t>
            </a:fld>
            <a:endParaRPr lang="en-US"/>
          </a:p>
        </p:txBody>
      </p:sp>
      <p:sp>
        <p:nvSpPr>
          <p:cNvPr id="6" name="Date Placeholder 4"/>
          <p:cNvSpPr>
            <a:spLocks noGrp="1" noChangeArrowheads="1"/>
          </p:cNvSpPr>
          <p:nvPr>
            <p:ph type="dt" sz="half" idx="11"/>
          </p:nvPr>
        </p:nvSpPr>
        <p:spPr/>
        <p:txBody>
          <a:bodyPr/>
          <a:lstStyle>
            <a:lvl1pPr algn="r">
              <a:defRPr sz="700" smtClean="0"/>
            </a:lvl1pPr>
          </a:lstStyle>
          <a:p>
            <a:pPr>
              <a:defRPr/>
            </a:pPr>
            <a:r>
              <a:rPr lang="en-US" smtClean="0"/>
              <a:t>2013-03-06</a:t>
            </a:r>
            <a:endParaRPr lang="en-US" dirty="0"/>
          </a:p>
        </p:txBody>
      </p:sp>
      <p:sp>
        <p:nvSpPr>
          <p:cNvPr id="7" name="Footer Placeholder 6"/>
          <p:cNvSpPr>
            <a:spLocks noGrp="1"/>
          </p:cNvSpPr>
          <p:nvPr>
            <p:ph type="ftr" sz="quarter" idx="12"/>
          </p:nvPr>
        </p:nvSpPr>
        <p:spPr/>
        <p:txBody>
          <a:bodyPr/>
          <a:lstStyle>
            <a:lvl1pPr>
              <a:defRPr/>
            </a:lvl1pPr>
          </a:lstStyle>
          <a:p>
            <a:pPr>
              <a:defRPr/>
            </a:pPr>
            <a:r>
              <a:rPr lang="en-US" smtClean="0"/>
              <a:t>Epidemiology-Arrighi</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House 4:3 Title and Content Cool PaletteRev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spcBef>
                <a:spcPts val="1200"/>
              </a:spcBef>
              <a:defRPr/>
            </a:lvl1pPr>
            <a:lvl2pPr>
              <a:spcBef>
                <a:spcPts val="600"/>
              </a:spcBef>
              <a:defRPr/>
            </a:lvl2pPr>
            <a:lvl3pPr>
              <a:spcBef>
                <a:spcPts val="300"/>
              </a:spcBef>
              <a:defRPr/>
            </a:lvl3pPr>
            <a:lvl4pPr>
              <a:spcBef>
                <a:spcPts val="200"/>
              </a:spcBef>
              <a:defRPr/>
            </a:lvl4pPr>
            <a:lvl5pPr>
              <a:spcBef>
                <a:spcPts val="1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fld id="{5565409F-C1F8-4C75-A869-1330C2E5B09E}" type="datetimeFigureOut">
              <a:rPr lang="en-GB" smtClean="0"/>
              <a:t>12/03/2017</a:t>
            </a:fld>
            <a:endParaRPr lang="en-GB"/>
          </a:p>
        </p:txBody>
      </p:sp>
      <p:sp>
        <p:nvSpPr>
          <p:cNvPr id="5" name="Rectangle 5"/>
          <p:cNvSpPr>
            <a:spLocks noGrp="1" noChangeArrowheads="1"/>
          </p:cNvSpPr>
          <p:nvPr>
            <p:ph type="ftr" sz="quarter" idx="11"/>
          </p:nvPr>
        </p:nvSpPr>
        <p:spPr>
          <a:ln/>
        </p:spPr>
        <p:txBody>
          <a:bodyPr/>
          <a:lstStyle>
            <a:lvl1pPr>
              <a:defRPr/>
            </a:lvl1pPr>
          </a:lstStyle>
          <a:p>
            <a:endParaRPr lang="en-GB"/>
          </a:p>
        </p:txBody>
      </p:sp>
      <p:sp>
        <p:nvSpPr>
          <p:cNvPr id="6" name="Rectangle 6"/>
          <p:cNvSpPr>
            <a:spLocks noGrp="1" noChangeArrowheads="1"/>
          </p:cNvSpPr>
          <p:nvPr>
            <p:ph type="sldNum" sz="quarter" idx="12"/>
          </p:nvPr>
        </p:nvSpPr>
        <p:spPr>
          <a:ln/>
        </p:spPr>
        <p:txBody>
          <a:bodyPr/>
          <a:lstStyle>
            <a:lvl1pPr>
              <a:defRPr/>
            </a:lvl1pPr>
          </a:lstStyle>
          <a:p>
            <a:fld id="{6AD59B9F-CDF6-4CAD-B56D-2967615E4DAC}" type="slidenum">
              <a:rPr lang="en-GB" smtClean="0"/>
              <a:t>‹#›</a:t>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ouse 4:3 Blank Warm PaletteRev">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p:txBody>
          <a:bodyPr/>
          <a:lstStyle>
            <a:lvl1pPr>
              <a:defRPr/>
            </a:lvl1pPr>
          </a:lstStyle>
          <a:p>
            <a:fld id="{99874880-4436-A248-99F8-0F35D5B1C49B}" type="slidenum">
              <a:rPr lang="en-US"/>
              <a:pPr/>
              <a:t>‹#›</a:t>
            </a:fld>
            <a:endParaRPr lang="en-US"/>
          </a:p>
        </p:txBody>
      </p:sp>
      <p:sp>
        <p:nvSpPr>
          <p:cNvPr id="3" name="Rectangle 4"/>
          <p:cNvSpPr>
            <a:spLocks noGrp="1" noChangeArrowheads="1"/>
          </p:cNvSpPr>
          <p:nvPr>
            <p:ph type="dt" sz="half" idx="11"/>
          </p:nvPr>
        </p:nvSpPr>
        <p:spPr/>
        <p:txBody>
          <a:bodyPr/>
          <a:lstStyle>
            <a:lvl1pPr algn="r">
              <a:defRPr sz="700" dirty="0" smtClean="0"/>
            </a:lvl1pPr>
          </a:lstStyle>
          <a:p>
            <a:pPr>
              <a:defRPr/>
            </a:pPr>
            <a:r>
              <a:rPr lang="en-US" smtClean="0"/>
              <a:t>2013-03-06</a:t>
            </a:r>
            <a:endParaRPr lang="en-US"/>
          </a:p>
        </p:txBody>
      </p:sp>
      <p:sp>
        <p:nvSpPr>
          <p:cNvPr id="4" name="Footer Placeholder 4"/>
          <p:cNvSpPr>
            <a:spLocks noGrp="1"/>
          </p:cNvSpPr>
          <p:nvPr>
            <p:ph type="ftr" sz="quarter" idx="12"/>
          </p:nvPr>
        </p:nvSpPr>
        <p:spPr/>
        <p:txBody>
          <a:bodyPr/>
          <a:lstStyle>
            <a:lvl1pPr>
              <a:defRPr/>
            </a:lvl1pPr>
          </a:lstStyle>
          <a:p>
            <a:pPr>
              <a:defRPr/>
            </a:pPr>
            <a:r>
              <a:rPr lang="en-US" smtClean="0"/>
              <a:t>Epidemiology-Arrighi</a:t>
            </a:r>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2013-03-06</a:t>
            </a:r>
            <a:endParaRPr lang="en-US"/>
          </a:p>
        </p:txBody>
      </p:sp>
      <p:sp>
        <p:nvSpPr>
          <p:cNvPr id="5" name="Footer Placeholder 4"/>
          <p:cNvSpPr>
            <a:spLocks noGrp="1"/>
          </p:cNvSpPr>
          <p:nvPr>
            <p:ph type="ftr" sz="quarter" idx="11"/>
          </p:nvPr>
        </p:nvSpPr>
        <p:spPr/>
        <p:txBody>
          <a:bodyPr/>
          <a:lstStyle/>
          <a:p>
            <a:r>
              <a:rPr lang="en-US" smtClean="0"/>
              <a:t>Epidemiology-Arrighi</a:t>
            </a:r>
            <a:endParaRPr lang="en-US"/>
          </a:p>
        </p:txBody>
      </p:sp>
      <p:sp>
        <p:nvSpPr>
          <p:cNvPr id="6" name="Slide Number Placeholder 5"/>
          <p:cNvSpPr>
            <a:spLocks noGrp="1"/>
          </p:cNvSpPr>
          <p:nvPr>
            <p:ph type="sldNum" sz="quarter" idx="12"/>
          </p:nvPr>
        </p:nvSpPr>
        <p:spPr/>
        <p:txBody>
          <a:bodyPr/>
          <a:lstStyle/>
          <a:p>
            <a:fld id="{B8CEF66C-CAFD-4E86-BE73-1F904011B1FE}" type="slidenum">
              <a:rPr lang="en-US" smtClean="0"/>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House 4:3  TitleRev">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bwMode="gray">
          <a:xfrm>
            <a:off x="411162" y="960120"/>
            <a:ext cx="8321676" cy="553998"/>
          </a:xfrm>
        </p:spPr>
        <p:txBody>
          <a:bodyPr/>
          <a:lstStyle>
            <a:lvl1pPr>
              <a:defRPr sz="3000">
                <a:solidFill>
                  <a:schemeClr val="bg1"/>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bwMode="gray">
          <a:xfrm>
            <a:off x="411163" y="4572000"/>
            <a:ext cx="7315200" cy="369888"/>
          </a:xfrm>
        </p:spPr>
        <p:txBody>
          <a:bodyPr/>
          <a:lstStyle>
            <a:lvl1pPr marL="0" indent="0">
              <a:buFontTx/>
              <a:buNone/>
              <a:defRPr sz="1800" b="1">
                <a:solidFill>
                  <a:schemeClr val="accent1"/>
                </a:solidFill>
              </a:defRPr>
            </a:lvl1pPr>
          </a:lstStyle>
          <a:p>
            <a:r>
              <a:rPr lang="en-US" smtClean="0"/>
              <a:t>Click to edit Master subtitle style</a:t>
            </a:r>
            <a:endParaRPr lang="en-US" dirty="0"/>
          </a:p>
        </p:txBody>
      </p:sp>
      <p:sp>
        <p:nvSpPr>
          <p:cNvPr id="12" name="Text Placeholder 11"/>
          <p:cNvSpPr>
            <a:spLocks noGrp="1"/>
          </p:cNvSpPr>
          <p:nvPr>
            <p:ph type="body" sz="quarter" idx="10"/>
          </p:nvPr>
        </p:nvSpPr>
        <p:spPr>
          <a:xfrm>
            <a:off x="411480" y="5303520"/>
            <a:ext cx="7315200" cy="355600"/>
          </a:xfrm>
        </p:spPr>
        <p:txBody>
          <a:bodyPr/>
          <a:lstStyle>
            <a:lvl1pPr marL="0" indent="0">
              <a:buNone/>
              <a:defRPr sz="1500" i="1"/>
            </a:lvl1pPr>
          </a:lstStyle>
          <a:p>
            <a:pPr lvl="0"/>
            <a:r>
              <a:rPr lang="en-US" smtClean="0"/>
              <a:t>Click to edit Master text styles</a:t>
            </a:r>
          </a:p>
        </p:txBody>
      </p:sp>
      <p:sp>
        <p:nvSpPr>
          <p:cNvPr id="16" name="Text Placeholder 15"/>
          <p:cNvSpPr>
            <a:spLocks noGrp="1"/>
          </p:cNvSpPr>
          <p:nvPr>
            <p:ph type="body" sz="quarter" idx="12"/>
          </p:nvPr>
        </p:nvSpPr>
        <p:spPr>
          <a:xfrm>
            <a:off x="411163" y="4959350"/>
            <a:ext cx="7315200" cy="325438"/>
          </a:xfrm>
        </p:spPr>
        <p:txBody>
          <a:bodyPr/>
          <a:lstStyle>
            <a:lvl1pPr>
              <a:buFontTx/>
              <a:buNone/>
              <a:defRPr sz="1800" b="1" baseline="0"/>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11" name="Rectangle 4"/>
          <p:cNvSpPr>
            <a:spLocks noGrp="1" noChangeArrowheads="1"/>
          </p:cNvSpPr>
          <p:nvPr>
            <p:ph type="dt" sz="half" idx="13"/>
          </p:nvPr>
        </p:nvSpPr>
        <p:spPr>
          <a:xfrm>
            <a:off x="411163" y="1552575"/>
            <a:ext cx="3124200" cy="461963"/>
          </a:xfrm>
        </p:spPr>
        <p:txBody>
          <a:bodyPr anchor="t"/>
          <a:lstStyle>
            <a:lvl1pPr algn="l">
              <a:defRPr sz="2400" smtClean="0">
                <a:solidFill>
                  <a:schemeClr val="bg1"/>
                </a:solidFill>
              </a:defRPr>
            </a:lvl1pPr>
          </a:lstStyle>
          <a:p>
            <a:r>
              <a:rPr lang="en-US" smtClean="0"/>
              <a:t>2013-03-06</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Rectangle 9"/>
          <p:cNvSpPr/>
          <p:nvPr/>
        </p:nvSpPr>
        <p:spPr>
          <a:xfrm>
            <a:off x="0" y="612775"/>
            <a:ext cx="9144000" cy="2514600"/>
          </a:xfrm>
          <a:prstGeom prst="rect">
            <a:avLst/>
          </a:prstGeom>
          <a:solidFill>
            <a:srgbClr val="00387B"/>
          </a:solidFill>
          <a:ln>
            <a:noFill/>
          </a:ln>
          <a:effectLst/>
        </p:spPr>
        <p:style>
          <a:lnRef idx="1">
            <a:schemeClr val="accent1"/>
          </a:lnRef>
          <a:fillRef idx="3">
            <a:schemeClr val="accent1"/>
          </a:fillRef>
          <a:effectRef idx="2">
            <a:schemeClr val="accent1"/>
          </a:effectRef>
          <a:fontRef idx="minor">
            <a:schemeClr val="lt1"/>
          </a:fontRef>
        </p:style>
      </p:sp>
      <p:sp>
        <p:nvSpPr>
          <p:cNvPr id="4" name="Rectangle 6"/>
          <p:cNvSpPr/>
          <p:nvPr/>
        </p:nvSpPr>
        <p:spPr>
          <a:xfrm>
            <a:off x="0" y="0"/>
            <a:ext cx="9144000" cy="639763"/>
          </a:xfrm>
          <a:prstGeom prst="rect">
            <a:avLst/>
          </a:prstGeom>
          <a:gradFill flip="none" rotWithShape="1">
            <a:gsLst>
              <a:gs pos="0">
                <a:srgbClr val="0077B0"/>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sp>
      <p:sp>
        <p:nvSpPr>
          <p:cNvPr id="5" name="Rectangle 7"/>
          <p:cNvSpPr/>
          <p:nvPr/>
        </p:nvSpPr>
        <p:spPr>
          <a:xfrm>
            <a:off x="0" y="612775"/>
            <a:ext cx="9144000" cy="73025"/>
          </a:xfrm>
          <a:prstGeom prst="rect">
            <a:avLst/>
          </a:prstGeom>
          <a:solidFill>
            <a:srgbClr val="94D0F3"/>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8" descr="Untitled-1.wmf"/>
          <p:cNvPicPr>
            <a:picLocks noChangeAspect="1"/>
          </p:cNvPicPr>
          <p:nvPr/>
        </p:nvPicPr>
        <p:blipFill>
          <a:blip r:embed="rId2" cstate="print"/>
          <a:srcRect/>
          <a:stretch>
            <a:fillRect/>
          </a:stretch>
        </p:blipFill>
        <p:spPr bwMode="auto">
          <a:xfrm>
            <a:off x="457200" y="257175"/>
            <a:ext cx="2971800" cy="168275"/>
          </a:xfrm>
          <a:prstGeom prst="rect">
            <a:avLst/>
          </a:prstGeom>
          <a:noFill/>
          <a:ln w="9525">
            <a:noFill/>
            <a:miter lim="800000"/>
            <a:headEnd/>
            <a:tailEnd/>
          </a:ln>
        </p:spPr>
      </p:pic>
      <p:sp>
        <p:nvSpPr>
          <p:cNvPr id="7" name="Rectangle 6"/>
          <p:cNvSpPr/>
          <p:nvPr/>
        </p:nvSpPr>
        <p:spPr>
          <a:xfrm>
            <a:off x="0" y="0"/>
            <a:ext cx="9144000" cy="639763"/>
          </a:xfrm>
          <a:prstGeom prst="rect">
            <a:avLst/>
          </a:prstGeom>
          <a:gradFill flip="none" rotWithShape="1">
            <a:gsLst>
              <a:gs pos="0">
                <a:srgbClr val="0077B0"/>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0" y="612775"/>
            <a:ext cx="9144000" cy="73025"/>
          </a:xfrm>
          <a:prstGeom prst="rect">
            <a:avLst/>
          </a:prstGeom>
          <a:solidFill>
            <a:srgbClr val="94D0F3"/>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11"/>
          <p:cNvSpPr/>
          <p:nvPr/>
        </p:nvSpPr>
        <p:spPr>
          <a:xfrm>
            <a:off x="0" y="612775"/>
            <a:ext cx="9144000" cy="73025"/>
          </a:xfrm>
          <a:prstGeom prst="rect">
            <a:avLst/>
          </a:prstGeom>
          <a:solidFill>
            <a:srgbClr val="94D0F3"/>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12"/>
          <p:cNvSpPr/>
          <p:nvPr/>
        </p:nvSpPr>
        <p:spPr>
          <a:xfrm>
            <a:off x="0" y="3090863"/>
            <a:ext cx="9144000" cy="73025"/>
          </a:xfrm>
          <a:prstGeom prst="rect">
            <a:avLst/>
          </a:prstGeom>
          <a:solidFill>
            <a:srgbClr val="94D0F3"/>
          </a:solidFill>
          <a:ln>
            <a:noFill/>
          </a:ln>
          <a:effectLst/>
        </p:spPr>
        <p:style>
          <a:lnRef idx="1">
            <a:schemeClr val="accent1"/>
          </a:lnRef>
          <a:fillRef idx="3">
            <a:schemeClr val="accent1"/>
          </a:fillRef>
          <a:effectRef idx="2">
            <a:schemeClr val="accent1"/>
          </a:effectRef>
          <a:fontRef idx="minor">
            <a:schemeClr val="lt1"/>
          </a:fontRef>
        </p:style>
      </p:sp>
      <p:pic>
        <p:nvPicPr>
          <p:cNvPr id="11" name="Picture 13" descr="pfizer_rgb_pos_2.png"/>
          <p:cNvPicPr>
            <a:picLocks noChangeAspect="1"/>
          </p:cNvPicPr>
          <p:nvPr/>
        </p:nvPicPr>
        <p:blipFill>
          <a:blip r:embed="rId3" cstate="print"/>
          <a:srcRect/>
          <a:stretch>
            <a:fillRect/>
          </a:stretch>
        </p:blipFill>
        <p:spPr bwMode="auto">
          <a:xfrm>
            <a:off x="7813675" y="5976938"/>
            <a:ext cx="1081088" cy="627062"/>
          </a:xfrm>
          <a:prstGeom prst="rect">
            <a:avLst/>
          </a:prstGeom>
          <a:noFill/>
          <a:ln w="9525">
            <a:noFill/>
            <a:miter lim="800000"/>
            <a:headEnd/>
            <a:tailEnd/>
          </a:ln>
        </p:spPr>
      </p:pic>
      <p:pic>
        <p:nvPicPr>
          <p:cNvPr id="12" name="Picture 27"/>
          <p:cNvPicPr>
            <a:picLocks noChangeAspect="1" noChangeArrowheads="1"/>
          </p:cNvPicPr>
          <p:nvPr/>
        </p:nvPicPr>
        <p:blipFill>
          <a:blip r:embed="rId4" cstate="print"/>
          <a:srcRect/>
          <a:stretch>
            <a:fillRect/>
          </a:stretch>
        </p:blipFill>
        <p:spPr bwMode="auto">
          <a:xfrm>
            <a:off x="269875" y="5426075"/>
            <a:ext cx="1349375" cy="1350963"/>
          </a:xfrm>
          <a:prstGeom prst="rect">
            <a:avLst/>
          </a:prstGeom>
          <a:noFill/>
          <a:ln w="9525">
            <a:noFill/>
            <a:miter lim="800000"/>
            <a:headEnd/>
            <a:tailEnd/>
          </a:ln>
        </p:spPr>
      </p:pic>
      <p:sp>
        <p:nvSpPr>
          <p:cNvPr id="17411" name="Text Placeholder 2"/>
          <p:cNvSpPr>
            <a:spLocks noGrp="1"/>
          </p:cNvSpPr>
          <p:nvPr>
            <p:ph type="subTitle" idx="1"/>
          </p:nvPr>
        </p:nvSpPr>
        <p:spPr>
          <a:xfrm>
            <a:off x="457200" y="3427413"/>
            <a:ext cx="6400800" cy="1752600"/>
          </a:xfrm>
        </p:spPr>
        <p:txBody>
          <a:bodyPr/>
          <a:lstStyle>
            <a:lvl1pPr marL="0" indent="0">
              <a:buFont typeface="Arial" charset="0"/>
              <a:buNone/>
              <a:defRPr b="0" smtClean="0"/>
            </a:lvl1pPr>
          </a:lstStyle>
          <a:p>
            <a:r>
              <a:rPr lang="en-US" smtClean="0"/>
              <a:t>Click to edit Master subtitle style</a:t>
            </a:r>
          </a:p>
        </p:txBody>
      </p:sp>
      <p:sp>
        <p:nvSpPr>
          <p:cNvPr id="13" name="Date Placeholder 3"/>
          <p:cNvSpPr>
            <a:spLocks noGrp="1"/>
          </p:cNvSpPr>
          <p:nvPr>
            <p:ph type="dt" sz="half" idx="10"/>
          </p:nvPr>
        </p:nvSpPr>
        <p:spPr/>
        <p:txBody>
          <a:bodyPr/>
          <a:lstStyle>
            <a:lvl1pPr algn="r">
              <a:defRPr sz="1200">
                <a:solidFill>
                  <a:srgbClr val="006396"/>
                </a:solidFill>
                <a:ea typeface="+mn-ea"/>
                <a:cs typeface="+mn-cs"/>
              </a:defRPr>
            </a:lvl1pPr>
          </a:lstStyle>
          <a:p>
            <a:r>
              <a:rPr lang="en-US" smtClean="0"/>
              <a:t>2013-03-06</a:t>
            </a: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t>2013-03-06</a:t>
            </a:r>
            <a:endParaRPr lang="en-US"/>
          </a:p>
        </p:txBody>
      </p:sp>
      <p:sp>
        <p:nvSpPr>
          <p:cNvPr id="5" name="Footer Placeholder 4"/>
          <p:cNvSpPr>
            <a:spLocks noGrp="1"/>
          </p:cNvSpPr>
          <p:nvPr>
            <p:ph type="ftr" sz="quarter" idx="11"/>
          </p:nvPr>
        </p:nvSpPr>
        <p:spPr>
          <a:xfrm>
            <a:off x="3565525" y="6337300"/>
            <a:ext cx="4216400" cy="200025"/>
          </a:xfrm>
          <a:prstGeom prst="rect">
            <a:avLst/>
          </a:prstGeom>
        </p:spPr>
        <p:txBody>
          <a:bodyPr/>
          <a:lstStyle/>
          <a:p>
            <a:r>
              <a:rPr lang="en-US" smtClean="0"/>
              <a:t>Epidemiology-Arrighi</a:t>
            </a:r>
            <a:endParaRPr lang="en-US"/>
          </a:p>
        </p:txBody>
      </p:sp>
      <p:sp>
        <p:nvSpPr>
          <p:cNvPr id="6" name="Slide Number Placeholder 5"/>
          <p:cNvSpPr>
            <a:spLocks noGrp="1"/>
          </p:cNvSpPr>
          <p:nvPr>
            <p:ph type="sldNum" sz="quarter" idx="12"/>
          </p:nvPr>
        </p:nvSpPr>
        <p:spPr>
          <a:xfrm>
            <a:off x="8529638" y="6334125"/>
            <a:ext cx="350837" cy="200025"/>
          </a:xfrm>
          <a:prstGeom prst="rect">
            <a:avLst/>
          </a:prstGeom>
        </p:spPr>
        <p:txBody>
          <a:bodyPr/>
          <a:lstStyle/>
          <a:p>
            <a:fld id="{B8CEF66C-CAFD-4E86-BE73-1F904011B1FE}" type="slidenum">
              <a:rPr lang="en-US" smtClean="0"/>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House 4:3  TitleRev">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bwMode="gray">
          <a:xfrm>
            <a:off x="411162" y="960120"/>
            <a:ext cx="8321676" cy="553998"/>
          </a:xfrm>
        </p:spPr>
        <p:txBody>
          <a:bodyPr/>
          <a:lstStyle>
            <a:lvl1pPr>
              <a:defRPr sz="3000">
                <a:solidFill>
                  <a:schemeClr val="bg1"/>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bwMode="gray">
          <a:xfrm>
            <a:off x="411163" y="4572000"/>
            <a:ext cx="7315200" cy="369888"/>
          </a:xfrm>
        </p:spPr>
        <p:txBody>
          <a:bodyPr/>
          <a:lstStyle>
            <a:lvl1pPr marL="0" indent="0">
              <a:buFontTx/>
              <a:buNone/>
              <a:defRPr sz="1800" b="1">
                <a:solidFill>
                  <a:schemeClr val="accent1"/>
                </a:solidFill>
              </a:defRPr>
            </a:lvl1pPr>
          </a:lstStyle>
          <a:p>
            <a:r>
              <a:rPr lang="en-US" smtClean="0"/>
              <a:t>Click to edit Master subtitle style</a:t>
            </a:r>
            <a:endParaRPr lang="en-US" dirty="0"/>
          </a:p>
        </p:txBody>
      </p:sp>
      <p:sp>
        <p:nvSpPr>
          <p:cNvPr id="12" name="Text Placeholder 11"/>
          <p:cNvSpPr>
            <a:spLocks noGrp="1"/>
          </p:cNvSpPr>
          <p:nvPr>
            <p:ph type="body" sz="quarter" idx="10"/>
          </p:nvPr>
        </p:nvSpPr>
        <p:spPr>
          <a:xfrm>
            <a:off x="411480" y="5303520"/>
            <a:ext cx="7315200" cy="355600"/>
          </a:xfrm>
        </p:spPr>
        <p:txBody>
          <a:bodyPr/>
          <a:lstStyle>
            <a:lvl1pPr marL="0" indent="0">
              <a:buNone/>
              <a:defRPr sz="1500" i="1"/>
            </a:lvl1pPr>
          </a:lstStyle>
          <a:p>
            <a:pPr lvl="0"/>
            <a:r>
              <a:rPr lang="en-US" smtClean="0"/>
              <a:t>Click to edit Master text styles</a:t>
            </a:r>
          </a:p>
        </p:txBody>
      </p:sp>
      <p:sp>
        <p:nvSpPr>
          <p:cNvPr id="16" name="Text Placeholder 15"/>
          <p:cNvSpPr>
            <a:spLocks noGrp="1"/>
          </p:cNvSpPr>
          <p:nvPr>
            <p:ph type="body" sz="quarter" idx="12"/>
          </p:nvPr>
        </p:nvSpPr>
        <p:spPr>
          <a:xfrm>
            <a:off x="411163" y="4959350"/>
            <a:ext cx="7315200" cy="325438"/>
          </a:xfrm>
        </p:spPr>
        <p:txBody>
          <a:bodyPr/>
          <a:lstStyle>
            <a:lvl1pPr>
              <a:buFontTx/>
              <a:buNone/>
              <a:defRPr sz="1800" b="1" baseline="0"/>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11" name="Rectangle 4"/>
          <p:cNvSpPr>
            <a:spLocks noGrp="1" noChangeArrowheads="1"/>
          </p:cNvSpPr>
          <p:nvPr>
            <p:ph type="dt" sz="half" idx="13"/>
          </p:nvPr>
        </p:nvSpPr>
        <p:spPr>
          <a:xfrm>
            <a:off x="411163" y="1552575"/>
            <a:ext cx="3124200" cy="461963"/>
          </a:xfrm>
        </p:spPr>
        <p:txBody>
          <a:bodyPr anchor="t"/>
          <a:lstStyle>
            <a:lvl1pPr algn="l">
              <a:defRPr sz="2400" smtClean="0">
                <a:solidFill>
                  <a:schemeClr val="bg1"/>
                </a:solidFill>
              </a:defRPr>
            </a:lvl1pPr>
          </a:lstStyle>
          <a:p>
            <a:r>
              <a:rPr lang="en-US" smtClean="0"/>
              <a:t>2013-03-06</a:t>
            </a:r>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pfizer_rgb_pos_2.png"/>
          <p:cNvPicPr>
            <a:picLocks noChangeAspect="1"/>
          </p:cNvPicPr>
          <p:nvPr/>
        </p:nvPicPr>
        <p:blipFill>
          <a:blip r:embed="rId2" cstate="print"/>
          <a:srcRect/>
          <a:stretch>
            <a:fillRect/>
          </a:stretch>
        </p:blipFill>
        <p:spPr bwMode="auto">
          <a:xfrm>
            <a:off x="457200" y="3886200"/>
            <a:ext cx="1289050" cy="749300"/>
          </a:xfrm>
          <a:prstGeom prst="rect">
            <a:avLst/>
          </a:prstGeom>
          <a:noFill/>
          <a:ln w="9525">
            <a:noFill/>
            <a:miter lim="800000"/>
            <a:headEnd/>
            <a:tailEnd/>
          </a:ln>
        </p:spPr>
      </p:pic>
      <p:pic>
        <p:nvPicPr>
          <p:cNvPr id="5" name="Picture 16" descr="Janssen Alzheimer n#15E539C.jpg"/>
          <p:cNvPicPr>
            <a:picLocks noChangeAspect="1"/>
          </p:cNvPicPr>
          <p:nvPr/>
        </p:nvPicPr>
        <p:blipFill>
          <a:blip r:embed="rId3" cstate="print"/>
          <a:srcRect/>
          <a:stretch>
            <a:fillRect/>
          </a:stretch>
        </p:blipFill>
        <p:spPr bwMode="auto">
          <a:xfrm>
            <a:off x="512763" y="2332038"/>
            <a:ext cx="1316037" cy="1096962"/>
          </a:xfrm>
          <a:prstGeom prst="rect">
            <a:avLst/>
          </a:prstGeom>
          <a:noFill/>
          <a:ln w="9525">
            <a:noFill/>
            <a:miter lim="800000"/>
            <a:headEnd/>
            <a:tailEnd/>
          </a:ln>
        </p:spPr>
      </p:pic>
      <p:sp>
        <p:nvSpPr>
          <p:cNvPr id="6" name="Text Box 6"/>
          <p:cNvSpPr txBox="1">
            <a:spLocks noChangeArrowheads="1"/>
          </p:cNvSpPr>
          <p:nvPr userDrawn="1"/>
        </p:nvSpPr>
        <p:spPr bwMode="auto">
          <a:xfrm>
            <a:off x="0" y="0"/>
            <a:ext cx="1143000" cy="366713"/>
          </a:xfrm>
          <a:prstGeom prst="rect">
            <a:avLst/>
          </a:prstGeom>
          <a:noFill/>
          <a:ln w="9525">
            <a:noFill/>
            <a:miter lim="800000"/>
            <a:headEnd/>
            <a:tailEnd/>
          </a:ln>
          <a:effectLst/>
        </p:spPr>
        <p:txBody>
          <a:bodyPr>
            <a:spAutoFit/>
          </a:bodyPr>
          <a:lstStyle/>
          <a:p>
            <a:pPr algn="ctr">
              <a:spcBef>
                <a:spcPct val="50000"/>
              </a:spcBef>
              <a:defRPr/>
            </a:pPr>
            <a:r>
              <a:rPr lang="en-US" sz="1800">
                <a:latin typeface="Arial" pitchFamily="34" charset="0"/>
                <a:ea typeface="ヒラギノ角ゴ Pro W3"/>
                <a:cs typeface="Arial" pitchFamily="34" charset="0"/>
              </a:rPr>
              <a:t>DRAFT</a:t>
            </a:r>
          </a:p>
        </p:txBody>
      </p:sp>
      <p:sp>
        <p:nvSpPr>
          <p:cNvPr id="55298" name="Rectangle 2"/>
          <p:cNvSpPr>
            <a:spLocks noGrp="1" noChangeArrowheads="1"/>
          </p:cNvSpPr>
          <p:nvPr>
            <p:ph type="ctrTitle"/>
          </p:nvPr>
        </p:nvSpPr>
        <p:spPr>
          <a:xfrm>
            <a:off x="3429000" y="2130425"/>
            <a:ext cx="5638800" cy="1470025"/>
          </a:xfrm>
        </p:spPr>
        <p:txBody>
          <a:bodyPr/>
          <a:lstStyle>
            <a:lvl1pPr algn="l">
              <a:defRPr/>
            </a:lvl1pPr>
          </a:lstStyle>
          <a:p>
            <a:r>
              <a:rPr lang="en-US" smtClean="0"/>
              <a:t>Click to edit Master title style</a:t>
            </a:r>
            <a:endParaRPr lang="en-US"/>
          </a:p>
        </p:txBody>
      </p:sp>
      <p:sp>
        <p:nvSpPr>
          <p:cNvPr id="55299" name="Rectangle 3"/>
          <p:cNvSpPr>
            <a:spLocks noGrp="1" noChangeArrowheads="1"/>
          </p:cNvSpPr>
          <p:nvPr>
            <p:ph type="subTitle" idx="1"/>
          </p:nvPr>
        </p:nvSpPr>
        <p:spPr>
          <a:xfrm>
            <a:off x="3429000" y="3886200"/>
            <a:ext cx="4953000" cy="1752600"/>
          </a:xfrm>
        </p:spPr>
        <p:txBody>
          <a:bodyPr/>
          <a:lstStyle>
            <a:lvl1pPr marL="0" indent="0">
              <a:buFontTx/>
              <a:buNone/>
              <a:defRPr/>
            </a:lvl1pPr>
          </a:lstStyle>
          <a:p>
            <a:r>
              <a:rPr lang="en-US" smtClean="0"/>
              <a:t>Click to edit Master subtitle style</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House 4:3 Title and Content Blank Cool PaletteRev ">
    <p:spTree>
      <p:nvGrpSpPr>
        <p:cNvPr id="1" name=""/>
        <p:cNvGrpSpPr/>
        <p:nvPr/>
      </p:nvGrpSpPr>
      <p:grpSpPr>
        <a:xfrm>
          <a:off x="0" y="0"/>
          <a:ext cx="0" cy="0"/>
          <a:chOff x="0" y="0"/>
          <a:chExt cx="0" cy="0"/>
        </a:xfrm>
      </p:grpSpPr>
      <p:cxnSp>
        <p:nvCxnSpPr>
          <p:cNvPr id="4" name="Straight Connector 14"/>
          <p:cNvCxnSpPr>
            <a:cxnSpLocks noChangeShapeType="1"/>
          </p:cNvCxnSpPr>
          <p:nvPr/>
        </p:nvCxnSpPr>
        <p:spPr bwMode="auto">
          <a:xfrm rot="5400000">
            <a:off x="8492332" y="6433344"/>
            <a:ext cx="127000" cy="1587"/>
          </a:xfrm>
          <a:prstGeom prst="line">
            <a:avLst/>
          </a:prstGeom>
          <a:noFill/>
          <a:ln w="9525">
            <a:solidFill>
              <a:schemeClr val="tx1"/>
            </a:solidFill>
            <a:round/>
            <a:headEnd/>
            <a:tailEnd/>
          </a:ln>
        </p:spPr>
      </p:cxnSp>
      <p:cxnSp>
        <p:nvCxnSpPr>
          <p:cNvPr id="5" name="Straight Connector 15"/>
          <p:cNvCxnSpPr>
            <a:cxnSpLocks noChangeShapeType="1"/>
          </p:cNvCxnSpPr>
          <p:nvPr/>
        </p:nvCxnSpPr>
        <p:spPr bwMode="auto">
          <a:xfrm rot="5400000">
            <a:off x="7757319" y="6433344"/>
            <a:ext cx="127000" cy="1588"/>
          </a:xfrm>
          <a:prstGeom prst="line">
            <a:avLst/>
          </a:prstGeom>
          <a:noFill/>
          <a:ln w="9525">
            <a:solidFill>
              <a:schemeClr val="tx1"/>
            </a:solidFill>
            <a:round/>
            <a:headEnd/>
            <a:tailEnd/>
          </a:ln>
        </p:spPr>
      </p:cxnSp>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spcBef>
                <a:spcPts val="1200"/>
              </a:spcBef>
              <a:defRPr/>
            </a:lvl1pPr>
            <a:lvl2pPr>
              <a:spcBef>
                <a:spcPts val="600"/>
              </a:spcBef>
              <a:defRPr/>
            </a:lvl2pPr>
            <a:lvl3pPr>
              <a:spcBef>
                <a:spcPts val="300"/>
              </a:spcBef>
              <a:defRPr/>
            </a:lvl3pPr>
            <a:lvl4pPr>
              <a:spcBef>
                <a:spcPts val="200"/>
              </a:spcBef>
              <a:defRPr/>
            </a:lvl4pPr>
            <a:lvl5pPr>
              <a:spcBef>
                <a:spcPts val="1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Rectangle 5"/>
          <p:cNvSpPr>
            <a:spLocks noGrp="1" noChangeArrowheads="1"/>
          </p:cNvSpPr>
          <p:nvPr>
            <p:ph type="ftr" sz="quarter" idx="10"/>
          </p:nvPr>
        </p:nvSpPr>
        <p:spPr/>
        <p:txBody>
          <a:bodyPr/>
          <a:lstStyle>
            <a:lvl1pPr>
              <a:defRPr dirty="0" smtClean="0"/>
            </a:lvl1pPr>
          </a:lstStyle>
          <a:p>
            <a:endParaRPr lang="en-GB"/>
          </a:p>
        </p:txBody>
      </p:sp>
      <p:sp>
        <p:nvSpPr>
          <p:cNvPr id="7" name="Rectangle 6"/>
          <p:cNvSpPr>
            <a:spLocks noGrp="1" noChangeArrowheads="1"/>
          </p:cNvSpPr>
          <p:nvPr>
            <p:ph type="sldNum" sz="quarter" idx="11"/>
          </p:nvPr>
        </p:nvSpPr>
        <p:spPr/>
        <p:txBody>
          <a:bodyPr/>
          <a:lstStyle>
            <a:lvl1pPr>
              <a:defRPr/>
            </a:lvl1pPr>
          </a:lstStyle>
          <a:p>
            <a:fld id="{6AD59B9F-CDF6-4CAD-B56D-2967615E4DAC}" type="slidenum">
              <a:rPr lang="en-GB" smtClean="0"/>
              <a:t>‹#›</a:t>
            </a:fld>
            <a:endParaRPr lang="en-GB"/>
          </a:p>
        </p:txBody>
      </p:sp>
      <p:sp>
        <p:nvSpPr>
          <p:cNvPr id="8" name="Rectangle 4"/>
          <p:cNvSpPr>
            <a:spLocks noGrp="1" noChangeArrowheads="1"/>
          </p:cNvSpPr>
          <p:nvPr>
            <p:ph type="dt" sz="half" idx="12"/>
          </p:nvPr>
        </p:nvSpPr>
        <p:spPr/>
        <p:txBody>
          <a:bodyPr/>
          <a:lstStyle>
            <a:lvl1pPr algn="r">
              <a:defRPr sz="700" smtClean="0"/>
            </a:lvl1pPr>
          </a:lstStyle>
          <a:p>
            <a:fld id="{5565409F-C1F8-4C75-A869-1330C2E5B09E}" type="datetimeFigureOut">
              <a:rPr lang="en-GB" smtClean="0"/>
              <a:t>12/03/2017</a:t>
            </a:fld>
            <a:endParaRPr lang="en-GB"/>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0198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5"/>
          <p:cNvSpPr>
            <a:spLocks noGrp="1"/>
          </p:cNvSpPr>
          <p:nvPr>
            <p:ph type="sldNum" sz="quarter" idx="10"/>
          </p:nvPr>
        </p:nvSpPr>
        <p:spPr/>
        <p:txBody>
          <a:bodyPr/>
          <a:lstStyle>
            <a:lvl1pPr>
              <a:defRPr/>
            </a:lvl1pPr>
          </a:lstStyle>
          <a:p>
            <a:pPr>
              <a:defRPr/>
            </a:pPr>
            <a:fld id="{38483FF5-FB26-44C4-9B0D-C7434905A653}" type="slidenum">
              <a:rPr lang="en-US"/>
              <a:pPr>
                <a:defRPr/>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F7BFA2F6-441C-4921-87A8-CD5C8454A50B}" type="slidenum">
              <a:rPr lang="en-US"/>
              <a:pPr>
                <a:defRPr/>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5"/>
          <p:cNvSpPr>
            <a:spLocks noGrp="1"/>
          </p:cNvSpPr>
          <p:nvPr>
            <p:ph type="sldNum" sz="quarter" idx="10"/>
          </p:nvPr>
        </p:nvSpPr>
        <p:spPr/>
        <p:txBody>
          <a:bodyPr/>
          <a:lstStyle>
            <a:lvl1pPr>
              <a:defRPr/>
            </a:lvl1pPr>
          </a:lstStyle>
          <a:p>
            <a:pPr>
              <a:defRPr/>
            </a:pPr>
            <a:fld id="{A2AF57BE-1F3D-4D05-85DE-43BBD79E978A}"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ouse 4:3 Title and Content w/ Subtitle Cool PaletteRev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11163" y="2041525"/>
            <a:ext cx="8318499" cy="3489960"/>
          </a:xfrm>
        </p:spPr>
        <p:txBody>
          <a:bodyPr/>
          <a:lstStyle>
            <a:lvl1pPr>
              <a:spcBef>
                <a:spcPts val="2000"/>
              </a:spcBef>
              <a:defRPr/>
            </a:lvl1pPr>
            <a:lvl2pPr>
              <a:spcBef>
                <a:spcPts val="1200"/>
              </a:spcBef>
              <a:defRPr/>
            </a:lvl2pPr>
            <a:lvl3pPr>
              <a:spcBef>
                <a:spcPts val="600"/>
              </a:spcBef>
              <a:defRPr/>
            </a:lvl3pPr>
            <a:lvl4pPr>
              <a:spcBef>
                <a:spcPts val="600"/>
              </a:spcBef>
              <a:defRPr/>
            </a:lvl4pPr>
            <a:lvl5pPr>
              <a:spcBef>
                <a:spcPts val="600"/>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p:cNvSpPr>
            <a:spLocks noGrp="1"/>
          </p:cNvSpPr>
          <p:nvPr>
            <p:ph type="body" idx="13"/>
          </p:nvPr>
        </p:nvSpPr>
        <p:spPr>
          <a:xfrm>
            <a:off x="411162" y="1514475"/>
            <a:ext cx="8321675" cy="457200"/>
          </a:xfrm>
          <a:prstGeom prst="rect">
            <a:avLst/>
          </a:prstGeom>
        </p:spPr>
        <p:txBody>
          <a:bodyPr anchor="ctr">
            <a:noAutofit/>
          </a:bodyPr>
          <a:lstStyle>
            <a:lvl1pPr marL="0" indent="0" algn="ctr">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Rectangle 4"/>
          <p:cNvSpPr>
            <a:spLocks noGrp="1" noChangeArrowheads="1"/>
          </p:cNvSpPr>
          <p:nvPr>
            <p:ph type="dt" sz="half" idx="14"/>
          </p:nvPr>
        </p:nvSpPr>
        <p:spPr>
          <a:ln/>
        </p:spPr>
        <p:txBody>
          <a:bodyPr/>
          <a:lstStyle>
            <a:lvl1pPr>
              <a:defRPr/>
            </a:lvl1pPr>
          </a:lstStyle>
          <a:p>
            <a:fld id="{5565409F-C1F8-4C75-A869-1330C2E5B09E}" type="datetimeFigureOut">
              <a:rPr lang="en-GB" smtClean="0"/>
              <a:t>12/03/2017</a:t>
            </a:fld>
            <a:endParaRPr lang="en-GB"/>
          </a:p>
        </p:txBody>
      </p:sp>
      <p:sp>
        <p:nvSpPr>
          <p:cNvPr id="6" name="Rectangle 5"/>
          <p:cNvSpPr>
            <a:spLocks noGrp="1" noChangeArrowheads="1"/>
          </p:cNvSpPr>
          <p:nvPr>
            <p:ph type="ftr" sz="quarter" idx="15"/>
          </p:nvPr>
        </p:nvSpPr>
        <p:spPr>
          <a:ln/>
        </p:spPr>
        <p:txBody>
          <a:bodyPr/>
          <a:lstStyle>
            <a:lvl1pPr>
              <a:defRPr/>
            </a:lvl1pPr>
          </a:lstStyle>
          <a:p>
            <a:endParaRPr lang="en-GB"/>
          </a:p>
        </p:txBody>
      </p:sp>
      <p:sp>
        <p:nvSpPr>
          <p:cNvPr id="8" name="Rectangle 6"/>
          <p:cNvSpPr>
            <a:spLocks noGrp="1" noChangeArrowheads="1"/>
          </p:cNvSpPr>
          <p:nvPr>
            <p:ph type="sldNum" sz="quarter" idx="16"/>
          </p:nvPr>
        </p:nvSpPr>
        <p:spPr>
          <a:ln/>
        </p:spPr>
        <p:txBody>
          <a:bodyPr/>
          <a:lstStyle>
            <a:lvl1pPr>
              <a:defRPr/>
            </a:lvl1pPr>
          </a:lstStyle>
          <a:p>
            <a:fld id="{6AD59B9F-CDF6-4CAD-B56D-2967615E4DAC}" type="slidenum">
              <a:rPr lang="en-GB" smtClean="0"/>
              <a:t>‹#›</a:t>
            </a:fld>
            <a:endParaRPr lang="en-GB"/>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8600" cy="4846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038600" cy="4846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p:txBody>
          <a:bodyPr/>
          <a:lstStyle>
            <a:lvl1pPr>
              <a:defRPr/>
            </a:lvl1pPr>
          </a:lstStyle>
          <a:p>
            <a:pPr>
              <a:defRPr/>
            </a:pPr>
            <a:fld id="{4739C6C1-8E47-47F0-ABAF-CDC4421B3BB5}" type="slidenum">
              <a:rPr lang="en-US"/>
              <a:pPr>
                <a:defRPr/>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p:txBody>
          <a:bodyPr/>
          <a:lstStyle>
            <a:lvl1pPr>
              <a:defRPr/>
            </a:lvl1pPr>
          </a:lstStyle>
          <a:p>
            <a:pPr>
              <a:defRPr/>
            </a:pPr>
            <a:fld id="{FCB05A91-58B1-40B3-A018-BE0F37662799}" type="slidenum">
              <a:rPr lang="en-US"/>
              <a:pPr>
                <a:defRPr/>
              </a:pPr>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p:txBody>
          <a:bodyPr/>
          <a:lstStyle>
            <a:lvl1pPr>
              <a:defRPr/>
            </a:lvl1pPr>
          </a:lstStyle>
          <a:p>
            <a:pPr>
              <a:defRPr/>
            </a:pPr>
            <a:fld id="{D67CAD06-D814-46CE-BAA4-985669B403AE}" type="slidenum">
              <a:rPr lang="en-US"/>
              <a:pPr>
                <a:defRPr/>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291FE00F-DDF2-4135-993C-806B889F6360}" type="slidenum">
              <a:rPr lang="en-US"/>
              <a:pPr>
                <a:defRPr/>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0ED8787-E12E-48BA-A5D5-21936F7061CB}" type="slidenum">
              <a:rPr lang="en-US"/>
              <a:pPr>
                <a:defRPr/>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DBB9825B-3CD9-448B-B3A3-4EFEAF164290}" type="slidenum">
              <a:rPr lang="en-US"/>
              <a:pPr>
                <a:defRPr/>
              </a:pPr>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0B477A0C-647F-49D1-9C93-949EBD7A28BC}" type="slidenum">
              <a:rPr lang="en-US"/>
              <a:pPr>
                <a:defRPr/>
              </a:pPr>
              <a:t>‹#›</a:t>
            </a:fld>
            <a:endParaRPr 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700"/>
            <a:ext cx="2057400" cy="58245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700"/>
            <a:ext cx="6019800" cy="58245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3818F762-38F0-4A4C-BDFD-D9E446A373B8}" type="slidenum">
              <a:rPr lang="en-US"/>
              <a:pPr>
                <a:defRPr/>
              </a:pPr>
              <a:t>‹#›</a:t>
            </a:fld>
            <a:endParaRPr 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12700"/>
            <a:ext cx="8229600" cy="58245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Slide Number Placeholder 5"/>
          <p:cNvSpPr>
            <a:spLocks noGrp="1"/>
          </p:cNvSpPr>
          <p:nvPr>
            <p:ph type="sldNum" sz="quarter" idx="10"/>
          </p:nvPr>
        </p:nvSpPr>
        <p:spPr/>
        <p:txBody>
          <a:bodyPr/>
          <a:lstStyle>
            <a:lvl1pPr>
              <a:defRPr/>
            </a:lvl1pPr>
          </a:lstStyle>
          <a:p>
            <a:pPr>
              <a:defRPr/>
            </a:pPr>
            <a:fld id="{FA6E9F89-0646-408E-B026-514A83A3F81C}" type="slidenum">
              <a:rPr lang="en-US"/>
              <a:pPr>
                <a:defRPr/>
              </a:pPr>
              <a:t>‹#›</a:t>
            </a:fld>
            <a:endParaRPr 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700"/>
            <a:ext cx="8229600" cy="6175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990600"/>
            <a:ext cx="4038600" cy="4846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038600" cy="4846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p:txBody>
          <a:bodyPr/>
          <a:lstStyle>
            <a:lvl1pPr>
              <a:defRPr/>
            </a:lvl1pPr>
          </a:lstStyle>
          <a:p>
            <a:pPr>
              <a:defRPr/>
            </a:pPr>
            <a:fld id="{7AE7718D-75AE-45C5-9784-8A09796E0BA1}"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House 4:3 Section DividerRev">
    <p:spTree>
      <p:nvGrpSpPr>
        <p:cNvPr id="1" name=""/>
        <p:cNvGrpSpPr/>
        <p:nvPr/>
      </p:nvGrpSpPr>
      <p:grpSpPr>
        <a:xfrm>
          <a:off x="0" y="0"/>
          <a:ext cx="0" cy="0"/>
          <a:chOff x="0" y="0"/>
          <a:chExt cx="0" cy="0"/>
        </a:xfrm>
      </p:grpSpPr>
      <p:pic>
        <p:nvPicPr>
          <p:cNvPr id="3" name="Picture 13" descr="Mesa Section Break.jpg"/>
          <p:cNvPicPr>
            <a:picLocks noChangeAspect="1"/>
          </p:cNvPicPr>
          <p:nvPr/>
        </p:nvPicPr>
        <p:blipFill>
          <a:blip r:embed="rId2" cstate="print"/>
          <a:srcRect/>
          <a:stretch>
            <a:fillRect/>
          </a:stretch>
        </p:blipFill>
        <p:spPr bwMode="auto">
          <a:xfrm>
            <a:off x="0" y="2422525"/>
            <a:ext cx="9144000" cy="2012950"/>
          </a:xfrm>
          <a:prstGeom prst="rect">
            <a:avLst/>
          </a:prstGeom>
          <a:noFill/>
          <a:ln w="9525">
            <a:noFill/>
            <a:miter lim="800000"/>
            <a:headEnd/>
            <a:tailEnd/>
          </a:ln>
        </p:spPr>
      </p:pic>
      <p:sp>
        <p:nvSpPr>
          <p:cNvPr id="4" name="Line 5"/>
          <p:cNvSpPr>
            <a:spLocks noChangeShapeType="1"/>
          </p:cNvSpPr>
          <p:nvPr/>
        </p:nvSpPr>
        <p:spPr bwMode="gray">
          <a:xfrm>
            <a:off x="0" y="2422525"/>
            <a:ext cx="9144000" cy="0"/>
          </a:xfrm>
          <a:prstGeom prst="line">
            <a:avLst/>
          </a:prstGeom>
          <a:noFill/>
          <a:ln w="12700">
            <a:solidFill>
              <a:srgbClr val="4E5054"/>
            </a:solidFill>
            <a:round/>
            <a:headEnd/>
            <a:tailEnd/>
          </a:ln>
          <a:effectLst/>
        </p:spPr>
        <p:txBody>
          <a:bodyPr wrap="none" anchor="ctr"/>
          <a:lstStyle/>
          <a:p>
            <a:pPr eaLnBrk="0" hangingPunct="0">
              <a:defRPr/>
            </a:pPr>
            <a:endParaRPr lang="en-US">
              <a:latin typeface="Verdana" charset="0"/>
              <a:ea typeface="+mn-ea"/>
              <a:cs typeface="+mn-cs"/>
            </a:endParaRPr>
          </a:p>
        </p:txBody>
      </p:sp>
      <p:sp>
        <p:nvSpPr>
          <p:cNvPr id="5" name="Line 6"/>
          <p:cNvSpPr>
            <a:spLocks noChangeShapeType="1"/>
          </p:cNvSpPr>
          <p:nvPr/>
        </p:nvSpPr>
        <p:spPr bwMode="gray">
          <a:xfrm>
            <a:off x="0" y="4433888"/>
            <a:ext cx="9144000" cy="0"/>
          </a:xfrm>
          <a:prstGeom prst="line">
            <a:avLst/>
          </a:prstGeom>
          <a:noFill/>
          <a:ln w="12700">
            <a:solidFill>
              <a:srgbClr val="4E5054"/>
            </a:solidFill>
            <a:round/>
            <a:headEnd/>
            <a:tailEnd/>
          </a:ln>
          <a:effectLst/>
        </p:spPr>
        <p:txBody>
          <a:bodyPr wrap="none" anchor="ctr"/>
          <a:lstStyle/>
          <a:p>
            <a:pPr eaLnBrk="0" hangingPunct="0">
              <a:defRPr/>
            </a:pPr>
            <a:endParaRPr lang="en-US">
              <a:latin typeface="Verdana" charset="0"/>
              <a:ea typeface="+mn-ea"/>
              <a:cs typeface="+mn-cs"/>
            </a:endParaRPr>
          </a:p>
        </p:txBody>
      </p:sp>
      <p:sp>
        <p:nvSpPr>
          <p:cNvPr id="2" name="Title 1"/>
          <p:cNvSpPr>
            <a:spLocks noGrp="1"/>
          </p:cNvSpPr>
          <p:nvPr>
            <p:ph type="title"/>
          </p:nvPr>
        </p:nvSpPr>
        <p:spPr bwMode="gray">
          <a:xfrm>
            <a:off x="411480" y="2743200"/>
            <a:ext cx="8321358" cy="1362075"/>
          </a:xfrm>
        </p:spPr>
        <p:txBody>
          <a:bodyPr anchor="t"/>
          <a:lstStyle>
            <a:lvl1pPr algn="l">
              <a:defRPr sz="2800" b="0" cap="none">
                <a:solidFill>
                  <a:schemeClr val="bg1"/>
                </a:solidFill>
              </a:defRPr>
            </a:lvl1pPr>
          </a:lstStyle>
          <a:p>
            <a:r>
              <a:rPr lang="en-US" smtClean="0"/>
              <a:t>Click to edit Master title style</a:t>
            </a:r>
            <a:endParaRPr 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2700"/>
            <a:ext cx="8229600" cy="6175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990600"/>
            <a:ext cx="8229600" cy="4846638"/>
          </a:xfrm>
        </p:spPr>
        <p:txBody>
          <a:bodyPr/>
          <a:lstStyle/>
          <a:p>
            <a:pPr lvl="0"/>
            <a:r>
              <a:rPr lang="en-US" noProof="0" smtClean="0"/>
              <a:t>Click icon to add table</a:t>
            </a:r>
          </a:p>
        </p:txBody>
      </p:sp>
      <p:sp>
        <p:nvSpPr>
          <p:cNvPr id="4" name="Slide Number Placeholder 5"/>
          <p:cNvSpPr>
            <a:spLocks noGrp="1"/>
          </p:cNvSpPr>
          <p:nvPr>
            <p:ph type="sldNum" sz="quarter" idx="10"/>
          </p:nvPr>
        </p:nvSpPr>
        <p:spPr/>
        <p:txBody>
          <a:bodyPr/>
          <a:lstStyle>
            <a:lvl1pPr>
              <a:defRPr/>
            </a:lvl1pPr>
          </a:lstStyle>
          <a:p>
            <a:pPr>
              <a:defRPr/>
            </a:pPr>
            <a:fld id="{E5D4D569-FA87-49A5-B425-0AEBC93168CF}" type="slidenum">
              <a:rPr lang="en-US"/>
              <a:pPr>
                <a:defRPr/>
              </a:pPr>
              <a:t>‹#›</a:t>
            </a:fld>
            <a:endParaRPr 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Rectangle 9"/>
          <p:cNvSpPr/>
          <p:nvPr/>
        </p:nvSpPr>
        <p:spPr>
          <a:xfrm>
            <a:off x="0" y="612775"/>
            <a:ext cx="9144000" cy="2514600"/>
          </a:xfrm>
          <a:prstGeom prst="rect">
            <a:avLst/>
          </a:prstGeom>
          <a:solidFill>
            <a:srgbClr val="00387B"/>
          </a:solidFill>
          <a:ln>
            <a:noFill/>
          </a:ln>
          <a:effectLst/>
        </p:spPr>
        <p:style>
          <a:lnRef idx="1">
            <a:schemeClr val="accent1"/>
          </a:lnRef>
          <a:fillRef idx="3">
            <a:schemeClr val="accent1"/>
          </a:fillRef>
          <a:effectRef idx="2">
            <a:schemeClr val="accent1"/>
          </a:effectRef>
          <a:fontRef idx="minor">
            <a:schemeClr val="lt1"/>
          </a:fontRef>
        </p:style>
      </p:sp>
      <p:sp>
        <p:nvSpPr>
          <p:cNvPr id="4" name="Rectangle 6"/>
          <p:cNvSpPr/>
          <p:nvPr/>
        </p:nvSpPr>
        <p:spPr>
          <a:xfrm>
            <a:off x="0" y="0"/>
            <a:ext cx="9144000" cy="639763"/>
          </a:xfrm>
          <a:prstGeom prst="rect">
            <a:avLst/>
          </a:prstGeom>
          <a:gradFill flip="none" rotWithShape="1">
            <a:gsLst>
              <a:gs pos="0">
                <a:srgbClr val="0077B0"/>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sp>
      <p:sp>
        <p:nvSpPr>
          <p:cNvPr id="5" name="Rectangle 7"/>
          <p:cNvSpPr/>
          <p:nvPr/>
        </p:nvSpPr>
        <p:spPr>
          <a:xfrm>
            <a:off x="0" y="612775"/>
            <a:ext cx="9144000" cy="73025"/>
          </a:xfrm>
          <a:prstGeom prst="rect">
            <a:avLst/>
          </a:prstGeom>
          <a:solidFill>
            <a:srgbClr val="94D0F3"/>
          </a:solidFill>
          <a:ln>
            <a:noFill/>
          </a:ln>
          <a:effectLst/>
        </p:spPr>
        <p:style>
          <a:lnRef idx="1">
            <a:schemeClr val="accent1"/>
          </a:lnRef>
          <a:fillRef idx="3">
            <a:schemeClr val="accent1"/>
          </a:fillRef>
          <a:effectRef idx="2">
            <a:schemeClr val="accent1"/>
          </a:effectRef>
          <a:fontRef idx="minor">
            <a:schemeClr val="lt1"/>
          </a:fontRef>
        </p:style>
      </p:sp>
      <p:pic>
        <p:nvPicPr>
          <p:cNvPr id="6" name="Picture 8" descr="Untitled-1.wmf"/>
          <p:cNvPicPr>
            <a:picLocks noChangeAspect="1"/>
          </p:cNvPicPr>
          <p:nvPr/>
        </p:nvPicPr>
        <p:blipFill>
          <a:blip r:embed="rId2" cstate="print"/>
          <a:srcRect/>
          <a:stretch>
            <a:fillRect/>
          </a:stretch>
        </p:blipFill>
        <p:spPr bwMode="auto">
          <a:xfrm>
            <a:off x="457200" y="257175"/>
            <a:ext cx="2971800" cy="168275"/>
          </a:xfrm>
          <a:prstGeom prst="rect">
            <a:avLst/>
          </a:prstGeom>
          <a:noFill/>
          <a:ln w="9525">
            <a:noFill/>
            <a:miter lim="800000"/>
            <a:headEnd/>
            <a:tailEnd/>
          </a:ln>
        </p:spPr>
      </p:pic>
      <p:sp>
        <p:nvSpPr>
          <p:cNvPr id="7" name="Rectangle 6"/>
          <p:cNvSpPr/>
          <p:nvPr/>
        </p:nvSpPr>
        <p:spPr>
          <a:xfrm>
            <a:off x="0" y="0"/>
            <a:ext cx="9144000" cy="639763"/>
          </a:xfrm>
          <a:prstGeom prst="rect">
            <a:avLst/>
          </a:prstGeom>
          <a:gradFill flip="none" rotWithShape="1">
            <a:gsLst>
              <a:gs pos="0">
                <a:srgbClr val="0077B0"/>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0" y="612775"/>
            <a:ext cx="9144000" cy="73025"/>
          </a:xfrm>
          <a:prstGeom prst="rect">
            <a:avLst/>
          </a:prstGeom>
          <a:solidFill>
            <a:srgbClr val="94D0F3"/>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11"/>
          <p:cNvSpPr/>
          <p:nvPr/>
        </p:nvSpPr>
        <p:spPr>
          <a:xfrm>
            <a:off x="0" y="612775"/>
            <a:ext cx="9144000" cy="73025"/>
          </a:xfrm>
          <a:prstGeom prst="rect">
            <a:avLst/>
          </a:prstGeom>
          <a:solidFill>
            <a:srgbClr val="94D0F3"/>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12"/>
          <p:cNvSpPr/>
          <p:nvPr/>
        </p:nvSpPr>
        <p:spPr>
          <a:xfrm>
            <a:off x="0" y="3090863"/>
            <a:ext cx="9144000" cy="73025"/>
          </a:xfrm>
          <a:prstGeom prst="rect">
            <a:avLst/>
          </a:prstGeom>
          <a:solidFill>
            <a:srgbClr val="94D0F3"/>
          </a:solidFill>
          <a:ln>
            <a:noFill/>
          </a:ln>
          <a:effectLst/>
        </p:spPr>
        <p:style>
          <a:lnRef idx="1">
            <a:schemeClr val="accent1"/>
          </a:lnRef>
          <a:fillRef idx="3">
            <a:schemeClr val="accent1"/>
          </a:fillRef>
          <a:effectRef idx="2">
            <a:schemeClr val="accent1"/>
          </a:effectRef>
          <a:fontRef idx="minor">
            <a:schemeClr val="lt1"/>
          </a:fontRef>
        </p:style>
      </p:sp>
      <p:pic>
        <p:nvPicPr>
          <p:cNvPr id="11" name="Picture 13" descr="pfizer_rgb_pos_2.png"/>
          <p:cNvPicPr>
            <a:picLocks noChangeAspect="1"/>
          </p:cNvPicPr>
          <p:nvPr/>
        </p:nvPicPr>
        <p:blipFill>
          <a:blip r:embed="rId3" cstate="print"/>
          <a:srcRect/>
          <a:stretch>
            <a:fillRect/>
          </a:stretch>
        </p:blipFill>
        <p:spPr bwMode="auto">
          <a:xfrm>
            <a:off x="7813675" y="5976938"/>
            <a:ext cx="1081088" cy="627062"/>
          </a:xfrm>
          <a:prstGeom prst="rect">
            <a:avLst/>
          </a:prstGeom>
          <a:noFill/>
          <a:ln w="9525">
            <a:noFill/>
            <a:miter lim="800000"/>
            <a:headEnd/>
            <a:tailEnd/>
          </a:ln>
        </p:spPr>
      </p:pic>
      <p:pic>
        <p:nvPicPr>
          <p:cNvPr id="12" name="Picture 27"/>
          <p:cNvPicPr>
            <a:picLocks noChangeAspect="1" noChangeArrowheads="1"/>
          </p:cNvPicPr>
          <p:nvPr/>
        </p:nvPicPr>
        <p:blipFill>
          <a:blip r:embed="rId4" cstate="print"/>
          <a:srcRect/>
          <a:stretch>
            <a:fillRect/>
          </a:stretch>
        </p:blipFill>
        <p:spPr bwMode="auto">
          <a:xfrm>
            <a:off x="269875" y="5426075"/>
            <a:ext cx="1349375" cy="1350963"/>
          </a:xfrm>
          <a:prstGeom prst="rect">
            <a:avLst/>
          </a:prstGeom>
          <a:noFill/>
          <a:ln w="9525">
            <a:noFill/>
            <a:miter lim="800000"/>
            <a:headEnd/>
            <a:tailEnd/>
          </a:ln>
        </p:spPr>
      </p:pic>
      <p:sp>
        <p:nvSpPr>
          <p:cNvPr id="17411" name="Text Placeholder 2"/>
          <p:cNvSpPr>
            <a:spLocks noGrp="1"/>
          </p:cNvSpPr>
          <p:nvPr>
            <p:ph type="subTitle" idx="1"/>
          </p:nvPr>
        </p:nvSpPr>
        <p:spPr>
          <a:xfrm>
            <a:off x="457200" y="3427413"/>
            <a:ext cx="6400800" cy="1752600"/>
          </a:xfrm>
        </p:spPr>
        <p:txBody>
          <a:bodyPr/>
          <a:lstStyle>
            <a:lvl1pPr marL="0" indent="0">
              <a:buFont typeface="Arial" charset="0"/>
              <a:buNone/>
              <a:defRPr b="0" smtClean="0"/>
            </a:lvl1pPr>
          </a:lstStyle>
          <a:p>
            <a:r>
              <a:rPr lang="en-US" smtClean="0"/>
              <a:t>Click to edit Master subtitle style</a:t>
            </a:r>
            <a:endParaRPr lang="en-US" dirty="0" smtClean="0"/>
          </a:p>
        </p:txBody>
      </p:sp>
      <p:sp>
        <p:nvSpPr>
          <p:cNvPr id="15" name="Title 14"/>
          <p:cNvSpPr>
            <a:spLocks noGrp="1"/>
          </p:cNvSpPr>
          <p:nvPr>
            <p:ph type="title"/>
          </p:nvPr>
        </p:nvSpPr>
        <p:spPr>
          <a:xfrm>
            <a:off x="457200" y="1473200"/>
            <a:ext cx="8229600" cy="617538"/>
          </a:xfrm>
        </p:spPr>
        <p:txBody>
          <a:bodyPr/>
          <a:lstStyle>
            <a:lvl1pPr>
              <a:defRPr baseline="0">
                <a:solidFill>
                  <a:schemeClr val="bg1"/>
                </a:solidFill>
              </a:defRPr>
            </a:lvl1pPr>
          </a:lstStyle>
          <a:p>
            <a:r>
              <a:rPr lang="en-US" smtClean="0"/>
              <a:t>Click to edit Master title style</a:t>
            </a:r>
            <a:endParaRPr lang="en-US" dirty="0"/>
          </a:p>
        </p:txBody>
      </p:sp>
      <p:sp>
        <p:nvSpPr>
          <p:cNvPr id="16" name="Date Placeholder 15"/>
          <p:cNvSpPr>
            <a:spLocks noGrp="1"/>
          </p:cNvSpPr>
          <p:nvPr>
            <p:ph type="dt" sz="half" idx="10"/>
          </p:nvPr>
        </p:nvSpPr>
        <p:spPr/>
        <p:txBody>
          <a:bodyPr/>
          <a:lstStyle/>
          <a:p>
            <a:r>
              <a:rPr lang="en-US" smtClean="0"/>
              <a:t>2013-03-06</a:t>
            </a:r>
            <a:endParaRPr 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17411" name="Text Placeholder 2"/>
          <p:cNvSpPr>
            <a:spLocks noGrp="1"/>
          </p:cNvSpPr>
          <p:nvPr>
            <p:ph type="subTitle" idx="1"/>
          </p:nvPr>
        </p:nvSpPr>
        <p:spPr>
          <a:xfrm>
            <a:off x="457200" y="3427413"/>
            <a:ext cx="6400800" cy="1752600"/>
          </a:xfrm>
        </p:spPr>
        <p:txBody>
          <a:bodyPr/>
          <a:lstStyle>
            <a:lvl1pPr marL="0" indent="0">
              <a:buFont typeface="Arial" charset="0"/>
              <a:buNone/>
              <a:defRPr b="0" smtClean="0"/>
            </a:lvl1pPr>
          </a:lstStyle>
          <a:p>
            <a:r>
              <a:rPr lang="en-US" smtClean="0"/>
              <a:t>Click to edit Master subtitle style</a:t>
            </a:r>
          </a:p>
        </p:txBody>
      </p:sp>
      <p:sp>
        <p:nvSpPr>
          <p:cNvPr id="13" name="Date Placeholder 3"/>
          <p:cNvSpPr>
            <a:spLocks noGrp="1"/>
          </p:cNvSpPr>
          <p:nvPr>
            <p:ph type="dt" sz="half" idx="10"/>
          </p:nvPr>
        </p:nvSpPr>
        <p:spPr/>
        <p:txBody>
          <a:bodyPr/>
          <a:lstStyle>
            <a:lvl1pPr algn="r">
              <a:defRPr sz="1200">
                <a:solidFill>
                  <a:srgbClr val="006396"/>
                </a:solidFill>
                <a:ea typeface="+mn-ea"/>
                <a:cs typeface="+mn-cs"/>
              </a:defRPr>
            </a:lvl1pPr>
          </a:lstStyle>
          <a:p>
            <a:r>
              <a:rPr lang="en-US" smtClean="0"/>
              <a:t>2013-03-06</a:t>
            </a:r>
            <a:endParaRPr 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House 4:3  TitleRev">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bwMode="gray">
          <a:xfrm>
            <a:off x="411162" y="960120"/>
            <a:ext cx="8321676" cy="553998"/>
          </a:xfrm>
        </p:spPr>
        <p:txBody>
          <a:bodyPr/>
          <a:lstStyle>
            <a:lvl1pPr>
              <a:defRPr sz="3000">
                <a:solidFill>
                  <a:schemeClr val="bg1"/>
                </a:solidFill>
              </a:defRPr>
            </a:lvl1pPr>
          </a:lstStyle>
          <a:p>
            <a:r>
              <a:rPr lang="en-US" smtClean="0"/>
              <a:t>Click to edit Master title style</a:t>
            </a:r>
            <a:endParaRPr lang="en-US" dirty="0"/>
          </a:p>
        </p:txBody>
      </p:sp>
      <p:sp>
        <p:nvSpPr>
          <p:cNvPr id="5123" name="Rectangle 3"/>
          <p:cNvSpPr>
            <a:spLocks noGrp="1" noChangeArrowheads="1"/>
          </p:cNvSpPr>
          <p:nvPr>
            <p:ph type="subTitle" idx="1"/>
          </p:nvPr>
        </p:nvSpPr>
        <p:spPr bwMode="gray">
          <a:xfrm>
            <a:off x="411163" y="4572000"/>
            <a:ext cx="7315200" cy="369888"/>
          </a:xfrm>
        </p:spPr>
        <p:txBody>
          <a:bodyPr/>
          <a:lstStyle>
            <a:lvl1pPr marL="0" indent="0">
              <a:buFontTx/>
              <a:buNone/>
              <a:defRPr sz="1800" b="1">
                <a:solidFill>
                  <a:schemeClr val="accent1"/>
                </a:solidFill>
              </a:defRPr>
            </a:lvl1pPr>
          </a:lstStyle>
          <a:p>
            <a:r>
              <a:rPr lang="en-US" smtClean="0"/>
              <a:t>Click to edit Master subtitle style</a:t>
            </a:r>
            <a:endParaRPr lang="en-US" dirty="0"/>
          </a:p>
        </p:txBody>
      </p:sp>
      <p:sp>
        <p:nvSpPr>
          <p:cNvPr id="12" name="Text Placeholder 11"/>
          <p:cNvSpPr>
            <a:spLocks noGrp="1"/>
          </p:cNvSpPr>
          <p:nvPr>
            <p:ph type="body" sz="quarter" idx="10"/>
          </p:nvPr>
        </p:nvSpPr>
        <p:spPr>
          <a:xfrm>
            <a:off x="411480" y="5303520"/>
            <a:ext cx="7315200" cy="355600"/>
          </a:xfrm>
        </p:spPr>
        <p:txBody>
          <a:bodyPr/>
          <a:lstStyle>
            <a:lvl1pPr marL="0" indent="0">
              <a:buNone/>
              <a:defRPr sz="1500" i="1"/>
            </a:lvl1pPr>
          </a:lstStyle>
          <a:p>
            <a:pPr lvl="0"/>
            <a:r>
              <a:rPr lang="en-US" smtClean="0"/>
              <a:t>Click to edit Master text styles</a:t>
            </a:r>
          </a:p>
        </p:txBody>
      </p:sp>
      <p:sp>
        <p:nvSpPr>
          <p:cNvPr id="16" name="Text Placeholder 15"/>
          <p:cNvSpPr>
            <a:spLocks noGrp="1"/>
          </p:cNvSpPr>
          <p:nvPr>
            <p:ph type="body" sz="quarter" idx="12"/>
          </p:nvPr>
        </p:nvSpPr>
        <p:spPr>
          <a:xfrm>
            <a:off x="411163" y="4959350"/>
            <a:ext cx="7315200" cy="325438"/>
          </a:xfrm>
        </p:spPr>
        <p:txBody>
          <a:bodyPr/>
          <a:lstStyle>
            <a:lvl1pPr>
              <a:buFontTx/>
              <a:buNone/>
              <a:defRPr sz="1800" b="1" baseline="0"/>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11" name="Rectangle 4"/>
          <p:cNvSpPr>
            <a:spLocks noGrp="1" noChangeArrowheads="1"/>
          </p:cNvSpPr>
          <p:nvPr>
            <p:ph type="dt" sz="half" idx="13"/>
          </p:nvPr>
        </p:nvSpPr>
        <p:spPr>
          <a:xfrm>
            <a:off x="411163" y="1552575"/>
            <a:ext cx="3124200" cy="461963"/>
          </a:xfrm>
        </p:spPr>
        <p:txBody>
          <a:bodyPr anchor="t"/>
          <a:lstStyle>
            <a:lvl1pPr algn="l">
              <a:defRPr sz="2400" smtClean="0">
                <a:solidFill>
                  <a:schemeClr val="bg1"/>
                </a:solidFill>
              </a:defRPr>
            </a:lvl1pPr>
          </a:lstStyle>
          <a:p>
            <a:r>
              <a:rPr lang="en-US" smtClean="0"/>
              <a:t>2013-03-06</a:t>
            </a:r>
            <a:endParaRPr 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pfizer_rgb_pos_2.png"/>
          <p:cNvPicPr>
            <a:picLocks noChangeAspect="1"/>
          </p:cNvPicPr>
          <p:nvPr/>
        </p:nvPicPr>
        <p:blipFill>
          <a:blip r:embed="rId2" cstate="print"/>
          <a:srcRect/>
          <a:stretch>
            <a:fillRect/>
          </a:stretch>
        </p:blipFill>
        <p:spPr bwMode="auto">
          <a:xfrm>
            <a:off x="457200" y="3886200"/>
            <a:ext cx="1289050" cy="749300"/>
          </a:xfrm>
          <a:prstGeom prst="rect">
            <a:avLst/>
          </a:prstGeom>
          <a:noFill/>
          <a:ln w="9525">
            <a:noFill/>
            <a:miter lim="800000"/>
            <a:headEnd/>
            <a:tailEnd/>
          </a:ln>
        </p:spPr>
      </p:pic>
      <p:pic>
        <p:nvPicPr>
          <p:cNvPr id="5" name="Picture 16" descr="Janssen Alzheimer n#15E539C.jpg"/>
          <p:cNvPicPr>
            <a:picLocks noChangeAspect="1"/>
          </p:cNvPicPr>
          <p:nvPr/>
        </p:nvPicPr>
        <p:blipFill>
          <a:blip r:embed="rId3" cstate="print"/>
          <a:srcRect/>
          <a:stretch>
            <a:fillRect/>
          </a:stretch>
        </p:blipFill>
        <p:spPr bwMode="auto">
          <a:xfrm>
            <a:off x="512763" y="2332038"/>
            <a:ext cx="1316037" cy="1096962"/>
          </a:xfrm>
          <a:prstGeom prst="rect">
            <a:avLst/>
          </a:prstGeom>
          <a:noFill/>
          <a:ln w="9525">
            <a:noFill/>
            <a:miter lim="800000"/>
            <a:headEnd/>
            <a:tailEnd/>
          </a:ln>
        </p:spPr>
      </p:pic>
      <p:sp>
        <p:nvSpPr>
          <p:cNvPr id="55298" name="Rectangle 2"/>
          <p:cNvSpPr>
            <a:spLocks noGrp="1" noChangeArrowheads="1"/>
          </p:cNvSpPr>
          <p:nvPr>
            <p:ph type="ctrTitle"/>
          </p:nvPr>
        </p:nvSpPr>
        <p:spPr>
          <a:xfrm>
            <a:off x="3429000" y="2130425"/>
            <a:ext cx="5638800" cy="1470025"/>
          </a:xfrm>
        </p:spPr>
        <p:txBody>
          <a:bodyPr/>
          <a:lstStyle>
            <a:lvl1pPr algn="l">
              <a:defRPr/>
            </a:lvl1pPr>
          </a:lstStyle>
          <a:p>
            <a:r>
              <a:rPr lang="en-US" smtClean="0"/>
              <a:t>Click to edit Master title style</a:t>
            </a:r>
            <a:endParaRPr lang="en-US"/>
          </a:p>
        </p:txBody>
      </p:sp>
      <p:sp>
        <p:nvSpPr>
          <p:cNvPr id="55299" name="Rectangle 3"/>
          <p:cNvSpPr>
            <a:spLocks noGrp="1" noChangeArrowheads="1"/>
          </p:cNvSpPr>
          <p:nvPr>
            <p:ph type="subTitle" idx="1"/>
          </p:nvPr>
        </p:nvSpPr>
        <p:spPr>
          <a:xfrm>
            <a:off x="3429000" y="3886200"/>
            <a:ext cx="4953000" cy="1752600"/>
          </a:xfrm>
        </p:spPr>
        <p:txBody>
          <a:bodyPr/>
          <a:lstStyle>
            <a:lvl1pPr marL="0" indent="0">
              <a:buFontTx/>
              <a:buNone/>
              <a:defRPr/>
            </a:lvl1pPr>
          </a:lstStyle>
          <a:p>
            <a:r>
              <a:rPr lang="en-US" smtClean="0"/>
              <a:t>Click to edit Master subtitle style</a:t>
            </a:r>
            <a:endParaRPr 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0386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House 4:3 Two Content Cool PaletteRev">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11163" y="1508125"/>
            <a:ext cx="4083050" cy="4038600"/>
          </a:xfrm>
        </p:spPr>
        <p:txBody>
          <a:bodyPr/>
          <a:lstStyle>
            <a:lvl1pPr>
              <a:spcBef>
                <a:spcPts val="1200"/>
              </a:spcBef>
              <a:defRPr sz="1800"/>
            </a:lvl1pPr>
            <a:lvl2pPr>
              <a:spcBef>
                <a:spcPts val="600"/>
              </a:spcBef>
              <a:defRPr sz="1600"/>
            </a:lvl2pPr>
            <a:lvl3pPr>
              <a:spcBef>
                <a:spcPts val="300"/>
              </a:spcBef>
              <a:defRPr sz="1400"/>
            </a:lvl3pPr>
            <a:lvl4pPr>
              <a:spcBef>
                <a:spcPts val="200"/>
              </a:spcBef>
              <a:defRPr sz="1200"/>
            </a:lvl4pPr>
            <a:lvl5pPr>
              <a:spcBef>
                <a:spcPts val="100"/>
              </a:spcBef>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1372" y="1508125"/>
            <a:ext cx="4101465" cy="4038600"/>
          </a:xfrm>
        </p:spPr>
        <p:txBody>
          <a:bodyPr/>
          <a:lstStyle>
            <a:lvl1pPr>
              <a:spcBef>
                <a:spcPts val="1200"/>
              </a:spcBef>
              <a:defRPr sz="1800"/>
            </a:lvl1pPr>
            <a:lvl2pPr>
              <a:spcBef>
                <a:spcPts val="600"/>
              </a:spcBef>
              <a:defRPr sz="1600"/>
            </a:lvl2pPr>
            <a:lvl3pPr>
              <a:spcBef>
                <a:spcPts val="300"/>
              </a:spcBef>
              <a:defRPr sz="1400"/>
            </a:lvl3pPr>
            <a:lvl4pPr>
              <a:spcBef>
                <a:spcPts val="200"/>
              </a:spcBef>
              <a:defRPr sz="1200"/>
            </a:lvl4pPr>
            <a:lvl5pPr>
              <a:spcBef>
                <a:spcPts val="100"/>
              </a:spcBef>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Rectangle 4"/>
          <p:cNvSpPr>
            <a:spLocks noGrp="1" noChangeArrowheads="1"/>
          </p:cNvSpPr>
          <p:nvPr>
            <p:ph type="dt" sz="half" idx="10"/>
          </p:nvPr>
        </p:nvSpPr>
        <p:spPr>
          <a:ln/>
        </p:spPr>
        <p:txBody>
          <a:bodyPr/>
          <a:lstStyle>
            <a:lvl1pPr>
              <a:defRPr/>
            </a:lvl1pPr>
          </a:lstStyle>
          <a:p>
            <a:fld id="{5565409F-C1F8-4C75-A869-1330C2E5B09E}" type="datetimeFigureOut">
              <a:rPr lang="en-GB" smtClean="0"/>
              <a:t>12/03/2017</a:t>
            </a:fld>
            <a:endParaRPr lang="en-GB"/>
          </a:p>
        </p:txBody>
      </p:sp>
      <p:sp>
        <p:nvSpPr>
          <p:cNvPr id="6" name="Rectangle 5"/>
          <p:cNvSpPr>
            <a:spLocks noGrp="1" noChangeArrowheads="1"/>
          </p:cNvSpPr>
          <p:nvPr>
            <p:ph type="ftr" sz="quarter" idx="11"/>
          </p:nvPr>
        </p:nvSpPr>
        <p:spPr>
          <a:ln/>
        </p:spPr>
        <p:txBody>
          <a:bodyPr/>
          <a:lstStyle>
            <a:lvl1pPr>
              <a:defRPr/>
            </a:lvl1pPr>
          </a:lstStyle>
          <a:p>
            <a:endParaRPr lang="en-GB"/>
          </a:p>
        </p:txBody>
      </p:sp>
      <p:sp>
        <p:nvSpPr>
          <p:cNvPr id="7" name="Rectangle 6"/>
          <p:cNvSpPr>
            <a:spLocks noGrp="1" noChangeArrowheads="1"/>
          </p:cNvSpPr>
          <p:nvPr>
            <p:ph type="sldNum" sz="quarter" idx="12"/>
          </p:nvPr>
        </p:nvSpPr>
        <p:spPr>
          <a:ln/>
        </p:spPr>
        <p:txBody>
          <a:bodyPr/>
          <a:lstStyle>
            <a:lvl1pPr>
              <a:defRPr/>
            </a:lvl1pPr>
          </a:lstStyle>
          <a:p>
            <a:fld id="{6AD59B9F-CDF6-4CAD-B56D-2967615E4DAC}" type="slidenum">
              <a:rPr lang="en-GB" smtClean="0"/>
              <a:t>‹#›</a:t>
            </a:fld>
            <a:endParaRPr lang="en-GB"/>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600"/>
            <a:ext cx="2057400" cy="5638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600"/>
            <a:ext cx="6019800" cy="5638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dirty="0"/>
          </a:p>
        </p:txBody>
      </p:sp>
      <p:sp>
        <p:nvSpPr>
          <p:cNvPr id="4" name="Slide Number Placeholder 5"/>
          <p:cNvSpPr>
            <a:spLocks noGrp="1"/>
          </p:cNvSpPr>
          <p:nvPr>
            <p:ph type="sldNum" sz="quarter" idx="10"/>
          </p:nvPr>
        </p:nvSpPr>
        <p:spPr/>
        <p:txBody>
          <a:bodyPr/>
          <a:lstStyle>
            <a:lvl1pPr>
              <a:defRPr/>
            </a:lvl1pPr>
          </a:lstStyle>
          <a:p>
            <a:pPr>
              <a:defRPr/>
            </a:pPr>
            <a:fld id="{7681AB14-648C-4EFE-9363-E2CB969B86F6}" type="slidenum">
              <a:rPr lang="en-US"/>
              <a:pPr>
                <a:defRPr/>
              </a:pPr>
              <a:t>‹#›</a:t>
            </a:fld>
            <a:endParaRPr 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5B425F83-76DE-458D-94D2-B2B9B2E71AF5}" type="slidenum">
              <a:rPr lang="en-US"/>
              <a:pPr>
                <a:defRPr/>
              </a:pPr>
              <a:t>‹#›</a:t>
            </a:fld>
            <a:endParaRPr 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5"/>
          <p:cNvSpPr>
            <a:spLocks noGrp="1"/>
          </p:cNvSpPr>
          <p:nvPr>
            <p:ph type="sldNum" sz="quarter" idx="10"/>
          </p:nvPr>
        </p:nvSpPr>
        <p:spPr/>
        <p:txBody>
          <a:bodyPr/>
          <a:lstStyle>
            <a:lvl1pPr>
              <a:defRPr/>
            </a:lvl1pPr>
          </a:lstStyle>
          <a:p>
            <a:pPr>
              <a:defRPr/>
            </a:pPr>
            <a:fld id="{BB2654B6-B0FE-4EAA-9B61-C6279398F873}" type="slidenum">
              <a:rPr lang="en-US"/>
              <a:pPr>
                <a:defRPr/>
              </a:pPr>
              <a:t>‹#›</a:t>
            </a:fld>
            <a:endParaRPr 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990600"/>
            <a:ext cx="4038600" cy="4846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038600" cy="4846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p:txBody>
          <a:bodyPr/>
          <a:lstStyle>
            <a:lvl1pPr>
              <a:defRPr/>
            </a:lvl1pPr>
          </a:lstStyle>
          <a:p>
            <a:pPr>
              <a:defRPr/>
            </a:pPr>
            <a:fld id="{D6202AF5-CCA0-474B-9CB2-2AA6A4D2951B}" type="slidenum">
              <a:rPr lang="en-US"/>
              <a:pPr>
                <a:defRPr/>
              </a:pPr>
              <a:t>‹#›</a:t>
            </a:fld>
            <a:endParaRPr 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5"/>
          <p:cNvSpPr>
            <a:spLocks noGrp="1"/>
          </p:cNvSpPr>
          <p:nvPr>
            <p:ph type="sldNum" sz="quarter" idx="10"/>
          </p:nvPr>
        </p:nvSpPr>
        <p:spPr/>
        <p:txBody>
          <a:bodyPr/>
          <a:lstStyle>
            <a:lvl1pPr>
              <a:defRPr/>
            </a:lvl1pPr>
          </a:lstStyle>
          <a:p>
            <a:pPr>
              <a:defRPr/>
            </a:pPr>
            <a:fld id="{6749A415-80E6-45E4-A003-BAA4E90ACE1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ouse 4:3 Two Content w/ Subtitle Cool PaletteRev">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11163" y="2041512"/>
            <a:ext cx="4083050" cy="3505214"/>
          </a:xfrm>
        </p:spPr>
        <p:txBody>
          <a:bodyPr/>
          <a:lstStyle>
            <a:lvl1pPr>
              <a:spcBef>
                <a:spcPts val="1200"/>
              </a:spcBef>
              <a:defRPr sz="1800"/>
            </a:lvl1pPr>
            <a:lvl2pPr>
              <a:spcBef>
                <a:spcPts val="600"/>
              </a:spcBef>
              <a:defRPr sz="1600"/>
            </a:lvl2pPr>
            <a:lvl3pPr>
              <a:spcBef>
                <a:spcPts val="300"/>
              </a:spcBef>
              <a:defRPr sz="1400"/>
            </a:lvl3pPr>
            <a:lvl4pPr>
              <a:spcBef>
                <a:spcPts val="200"/>
              </a:spcBef>
              <a:defRPr sz="1200"/>
            </a:lvl4pPr>
            <a:lvl5pPr>
              <a:spcBef>
                <a:spcPts val="100"/>
              </a:spcBef>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1373" y="2041525"/>
            <a:ext cx="4083050" cy="3505200"/>
          </a:xfrm>
        </p:spPr>
        <p:txBody>
          <a:bodyPr/>
          <a:lstStyle>
            <a:lvl1pPr>
              <a:spcBef>
                <a:spcPts val="1200"/>
              </a:spcBef>
              <a:defRPr sz="1800"/>
            </a:lvl1pPr>
            <a:lvl2pPr>
              <a:spcBef>
                <a:spcPts val="600"/>
              </a:spcBef>
              <a:defRPr sz="1600"/>
            </a:lvl2pPr>
            <a:lvl3pPr>
              <a:spcBef>
                <a:spcPts val="300"/>
              </a:spcBef>
              <a:defRPr sz="1400"/>
            </a:lvl3pPr>
            <a:lvl4pPr>
              <a:spcBef>
                <a:spcPts val="200"/>
              </a:spcBef>
              <a:defRPr sz="1200"/>
            </a:lvl4pPr>
            <a:lvl5pPr>
              <a:spcBef>
                <a:spcPts val="100"/>
              </a:spcBef>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2"/>
          <p:cNvSpPr>
            <a:spLocks noGrp="1"/>
          </p:cNvSpPr>
          <p:nvPr>
            <p:ph type="body" idx="13"/>
          </p:nvPr>
        </p:nvSpPr>
        <p:spPr>
          <a:xfrm>
            <a:off x="411163" y="1514475"/>
            <a:ext cx="4087368" cy="457200"/>
          </a:xfrm>
          <a:prstGeom prst="rect">
            <a:avLst/>
          </a:prstGeom>
        </p:spPr>
        <p:txBody>
          <a:bodyPr anchor="ctr">
            <a:noAutofit/>
          </a:bodyPr>
          <a:lstStyle>
            <a:lvl1pPr marL="0" indent="0" algn="ctr">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9" name="Text Placeholder 4"/>
          <p:cNvSpPr>
            <a:spLocks noGrp="1"/>
          </p:cNvSpPr>
          <p:nvPr>
            <p:ph type="body" sz="quarter" idx="3"/>
          </p:nvPr>
        </p:nvSpPr>
        <p:spPr>
          <a:xfrm>
            <a:off x="4627055" y="1514475"/>
            <a:ext cx="4087368" cy="457200"/>
          </a:xfrm>
          <a:prstGeom prst="rect">
            <a:avLst/>
          </a:prstGeom>
        </p:spPr>
        <p:txBody>
          <a:bodyPr anchor="ctr">
            <a:noAutofit/>
          </a:bodyPr>
          <a:lstStyle>
            <a:lvl1pPr marL="0" indent="0" algn="ctr">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Rectangle 4"/>
          <p:cNvSpPr>
            <a:spLocks noGrp="1" noChangeArrowheads="1"/>
          </p:cNvSpPr>
          <p:nvPr>
            <p:ph type="dt" sz="half" idx="14"/>
          </p:nvPr>
        </p:nvSpPr>
        <p:spPr>
          <a:ln/>
        </p:spPr>
        <p:txBody>
          <a:bodyPr/>
          <a:lstStyle>
            <a:lvl1pPr>
              <a:defRPr/>
            </a:lvl1pPr>
          </a:lstStyle>
          <a:p>
            <a:fld id="{5565409F-C1F8-4C75-A869-1330C2E5B09E}" type="datetimeFigureOut">
              <a:rPr lang="en-GB" smtClean="0"/>
              <a:t>12/03/2017</a:t>
            </a:fld>
            <a:endParaRPr lang="en-GB"/>
          </a:p>
        </p:txBody>
      </p:sp>
      <p:sp>
        <p:nvSpPr>
          <p:cNvPr id="10" name="Rectangle 5"/>
          <p:cNvSpPr>
            <a:spLocks noGrp="1" noChangeArrowheads="1"/>
          </p:cNvSpPr>
          <p:nvPr>
            <p:ph type="ftr" sz="quarter" idx="15"/>
          </p:nvPr>
        </p:nvSpPr>
        <p:spPr>
          <a:ln/>
        </p:spPr>
        <p:txBody>
          <a:bodyPr/>
          <a:lstStyle>
            <a:lvl1pPr>
              <a:defRPr/>
            </a:lvl1pPr>
          </a:lstStyle>
          <a:p>
            <a:endParaRPr lang="en-GB"/>
          </a:p>
        </p:txBody>
      </p:sp>
      <p:sp>
        <p:nvSpPr>
          <p:cNvPr id="11" name="Rectangle 6"/>
          <p:cNvSpPr>
            <a:spLocks noGrp="1" noChangeArrowheads="1"/>
          </p:cNvSpPr>
          <p:nvPr>
            <p:ph type="sldNum" sz="quarter" idx="16"/>
          </p:nvPr>
        </p:nvSpPr>
        <p:spPr>
          <a:ln/>
        </p:spPr>
        <p:txBody>
          <a:bodyPr/>
          <a:lstStyle>
            <a:lvl1pPr>
              <a:defRPr/>
            </a:lvl1pPr>
          </a:lstStyle>
          <a:p>
            <a:fld id="{6AD59B9F-CDF6-4CAD-B56D-2967615E4DAC}" type="slidenum">
              <a:rPr lang="en-GB" smtClean="0"/>
              <a:t>‹#›</a:t>
            </a:fld>
            <a:endParaRPr lang="en-GB"/>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5"/>
          <p:cNvSpPr>
            <a:spLocks noGrp="1"/>
          </p:cNvSpPr>
          <p:nvPr>
            <p:ph type="sldNum" sz="quarter" idx="10"/>
          </p:nvPr>
        </p:nvSpPr>
        <p:spPr/>
        <p:txBody>
          <a:bodyPr/>
          <a:lstStyle>
            <a:lvl1pPr>
              <a:defRPr/>
            </a:lvl1pPr>
          </a:lstStyle>
          <a:p>
            <a:pPr>
              <a:defRPr/>
            </a:pPr>
            <a:fld id="{C3A9A37C-4353-49CB-BBEA-B4287834ACAB}" type="slidenum">
              <a:rPr lang="en-US"/>
              <a:pPr>
                <a:defRPr/>
              </a:pPr>
              <a:t>‹#›</a:t>
            </a:fld>
            <a:endParaRPr 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10"/>
          </p:nvPr>
        </p:nvSpPr>
        <p:spPr/>
        <p:txBody>
          <a:bodyPr/>
          <a:lstStyle>
            <a:lvl1pPr>
              <a:defRPr/>
            </a:lvl1pPr>
          </a:lstStyle>
          <a:p>
            <a:pPr>
              <a:defRPr/>
            </a:pPr>
            <a:fld id="{4821284C-1569-4205-861F-C09511863F69}" type="slidenum">
              <a:rPr lang="en-US"/>
              <a:pPr>
                <a:defRPr/>
              </a:pPr>
              <a:t>‹#›</a:t>
            </a:fld>
            <a:endParaRPr 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315E75A4-1DD8-4968-9C08-67CF341D67FC}" type="slidenum">
              <a:rPr lang="en-US"/>
              <a:pPr>
                <a:defRPr/>
              </a:pPr>
              <a:t>‹#›</a:t>
            </a:fld>
            <a:endParaRPr 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defRPr/>
            </a:lvl1pPr>
          </a:lstStyle>
          <a:p>
            <a:pPr>
              <a:defRPr/>
            </a:pPr>
            <a:fld id="{D7EB3B47-1CCB-4BB8-BE29-22877B775589}" type="slidenum">
              <a:rPr lang="en-US"/>
              <a:pPr>
                <a:defRPr/>
              </a:pPr>
              <a:t>‹#›</a:t>
            </a:fld>
            <a:endParaRPr 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6107B502-8BCF-48B0-AD0B-0D5628B42219}" type="slidenum">
              <a:rPr lang="en-US"/>
              <a:pPr>
                <a:defRPr/>
              </a:pPr>
              <a:t>‹#›</a:t>
            </a:fld>
            <a:endParaRPr 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700"/>
            <a:ext cx="2057400" cy="58245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2700"/>
            <a:ext cx="6019800" cy="58245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5"/>
          <p:cNvSpPr>
            <a:spLocks noGrp="1"/>
          </p:cNvSpPr>
          <p:nvPr>
            <p:ph type="sldNum" sz="quarter" idx="10"/>
          </p:nvPr>
        </p:nvSpPr>
        <p:spPr/>
        <p:txBody>
          <a:bodyPr/>
          <a:lstStyle>
            <a:lvl1pPr>
              <a:defRPr/>
            </a:lvl1pPr>
          </a:lstStyle>
          <a:p>
            <a:pPr>
              <a:defRPr/>
            </a:pPr>
            <a:fld id="{E70FAFE7-F6F3-4400-B49C-E89EB97944F4}" type="slidenum">
              <a:rPr lang="en-US"/>
              <a:pPr>
                <a:defRPr/>
              </a:pPr>
              <a:t>‹#›</a:t>
            </a:fld>
            <a:endParaRPr 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12700"/>
            <a:ext cx="8229600" cy="58245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Slide Number Placeholder 5"/>
          <p:cNvSpPr>
            <a:spLocks noGrp="1"/>
          </p:cNvSpPr>
          <p:nvPr>
            <p:ph type="sldNum" sz="quarter" idx="10"/>
          </p:nvPr>
        </p:nvSpPr>
        <p:spPr/>
        <p:txBody>
          <a:bodyPr/>
          <a:lstStyle>
            <a:lvl1pPr>
              <a:defRPr/>
            </a:lvl1pPr>
          </a:lstStyle>
          <a:p>
            <a:pPr>
              <a:defRPr/>
            </a:pPr>
            <a:fld id="{5B1FE015-91F4-4357-8DE9-C99D014F652E}" type="slidenum">
              <a:rPr lang="en-US"/>
              <a:pPr>
                <a:defRPr/>
              </a:pPr>
              <a:t>‹#›</a:t>
            </a:fld>
            <a:endParaRPr 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700"/>
            <a:ext cx="8229600" cy="617538"/>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990600"/>
            <a:ext cx="4038600" cy="4846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90600"/>
            <a:ext cx="4038600" cy="48466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10"/>
          </p:nvPr>
        </p:nvSpPr>
        <p:spPr/>
        <p:txBody>
          <a:bodyPr/>
          <a:lstStyle>
            <a:lvl1pPr>
              <a:defRPr/>
            </a:lvl1pPr>
          </a:lstStyle>
          <a:p>
            <a:pPr>
              <a:defRPr/>
            </a:pPr>
            <a:fld id="{B018C694-6071-4A8D-8AFA-52578061572A}" type="slidenum">
              <a:rPr lang="en-US"/>
              <a:pPr>
                <a:defRPr/>
              </a:pPr>
              <a:t>‹#›</a:t>
            </a:fld>
            <a:endParaRPr 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12700"/>
            <a:ext cx="8229600" cy="6175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990600"/>
            <a:ext cx="8229600" cy="4846638"/>
          </a:xfrm>
        </p:spPr>
        <p:txBody>
          <a:bodyPr/>
          <a:lstStyle/>
          <a:p>
            <a:pPr lvl="0"/>
            <a:r>
              <a:rPr lang="en-US" noProof="0" smtClean="0"/>
              <a:t>Click icon to add table</a:t>
            </a:r>
          </a:p>
        </p:txBody>
      </p:sp>
      <p:sp>
        <p:nvSpPr>
          <p:cNvPr id="4" name="Slide Number Placeholder 5"/>
          <p:cNvSpPr>
            <a:spLocks noGrp="1"/>
          </p:cNvSpPr>
          <p:nvPr>
            <p:ph type="sldNum" sz="quarter" idx="10"/>
          </p:nvPr>
        </p:nvSpPr>
        <p:spPr/>
        <p:txBody>
          <a:bodyPr/>
          <a:lstStyle>
            <a:lvl1pPr>
              <a:defRPr/>
            </a:lvl1pPr>
          </a:lstStyle>
          <a:p>
            <a:pPr>
              <a:defRPr/>
            </a:pPr>
            <a:fld id="{CF38189A-4E8A-49B8-8A97-0F5F29B9B899}" type="slidenum">
              <a:rPr lang="en-US"/>
              <a:pPr>
                <a:defRPr/>
              </a:pPr>
              <a:t>‹#›</a:t>
            </a:fld>
            <a:endParaRPr 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362200" y="2130425"/>
            <a:ext cx="6096000" cy="1755775"/>
          </a:xfrm>
        </p:spPr>
        <p:txBody>
          <a:bodyPr/>
          <a:lstStyle>
            <a:lvl1pPr>
              <a:defRPr/>
            </a:lvl1pPr>
          </a:lstStyle>
          <a:p>
            <a:r>
              <a:rPr lang="en-US" smtClean="0"/>
              <a:t>Click to edit Master title style</a:t>
            </a:r>
            <a:endParaRPr lang="en-US" dirty="0"/>
          </a:p>
        </p:txBody>
      </p:sp>
      <p:sp>
        <p:nvSpPr>
          <p:cNvPr id="3" name="Subtitle 2"/>
          <p:cNvSpPr>
            <a:spLocks noGrp="1"/>
          </p:cNvSpPr>
          <p:nvPr>
            <p:ph type="subTitle" idx="1"/>
          </p:nvPr>
        </p:nvSpPr>
        <p:spPr>
          <a:xfrm>
            <a:off x="2362200" y="4038600"/>
            <a:ext cx="6096000" cy="1752600"/>
          </a:xfrm>
        </p:spPr>
        <p:txBody>
          <a:bodyPr>
            <a:normAutofit/>
          </a:bodyPr>
          <a:lstStyle>
            <a:lvl1pPr marL="0" indent="0" algn="ctr">
              <a:buNone/>
              <a:defRPr sz="2800">
                <a:solidFill>
                  <a:srgbClr val="15315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pic>
        <p:nvPicPr>
          <p:cNvPr id="1027" name="Picture 3" descr="C:\Users\pryan4\Downloads\want-impact-public-health-help-shape-journey-ahead\OHDSI logo with text - vertical - color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875375"/>
            <a:ext cx="2682875" cy="32300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5335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House 4:3 Title Only Cool PaletteRev">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fld id="{5565409F-C1F8-4C75-A869-1330C2E5B09E}" type="datetimeFigureOut">
              <a:rPr lang="en-GB" smtClean="0"/>
              <a:t>12/03/2017</a:t>
            </a:fld>
            <a:endParaRPr lang="en-GB"/>
          </a:p>
        </p:txBody>
      </p:sp>
      <p:sp>
        <p:nvSpPr>
          <p:cNvPr id="4" name="Rectangle 5"/>
          <p:cNvSpPr>
            <a:spLocks noGrp="1" noChangeArrowheads="1"/>
          </p:cNvSpPr>
          <p:nvPr>
            <p:ph type="ftr" sz="quarter" idx="11"/>
          </p:nvPr>
        </p:nvSpPr>
        <p:spPr>
          <a:ln/>
        </p:spPr>
        <p:txBody>
          <a:bodyPr/>
          <a:lstStyle>
            <a:lvl1pPr>
              <a:defRPr/>
            </a:lvl1pPr>
          </a:lstStyle>
          <a:p>
            <a:endParaRPr lang="en-GB"/>
          </a:p>
        </p:txBody>
      </p:sp>
      <p:sp>
        <p:nvSpPr>
          <p:cNvPr id="5" name="Rectangle 6"/>
          <p:cNvSpPr>
            <a:spLocks noGrp="1" noChangeArrowheads="1"/>
          </p:cNvSpPr>
          <p:nvPr>
            <p:ph type="sldNum" sz="quarter" idx="12"/>
          </p:nvPr>
        </p:nvSpPr>
        <p:spPr>
          <a:ln/>
        </p:spPr>
        <p:txBody>
          <a:bodyPr/>
          <a:lstStyle>
            <a:lvl1pPr>
              <a:defRPr/>
            </a:lvl1pPr>
          </a:lstStyle>
          <a:p>
            <a:fld id="{6AD59B9F-CDF6-4CAD-B56D-2967615E4DAC}" type="slidenum">
              <a:rPr lang="en-GB" smtClean="0"/>
              <a:t>‹#›</a:t>
            </a:fld>
            <a:endParaRPr lang="en-GB"/>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Rectangle 8"/>
          <p:cNvSpPr/>
          <p:nvPr/>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Users\pryan4\Downloads\want-impact-public-health-help-shape-journey-ahead\OHDSI logo only - color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20425A"/>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895819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Rectangle 9"/>
          <p:cNvSpPr/>
          <p:nvPr/>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C:\Users\pryan4\Downloads\want-impact-public-health-help-shape-journey-ahead\OHDSI logo only - color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20425A"/>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9244376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Rectangle 11"/>
          <p:cNvSpPr/>
          <p:nvPr/>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C:\Users\pryan4\Downloads\want-impact-public-health-help-shape-journey-ahead\OHDSI logo only - color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5"/>
          <p:cNvSpPr>
            <a:spLocks noGrp="1"/>
          </p:cNvSpPr>
          <p:nvPr>
            <p:ph type="sldNum" sz="quarter" idx="10"/>
          </p:nvPr>
        </p:nvSpPr>
        <p:spPr>
          <a:xfrm>
            <a:off x="7010400" y="6492875"/>
            <a:ext cx="2133600" cy="365125"/>
          </a:xfrm>
          <a:prstGeom prst="rect">
            <a:avLst/>
          </a:prstGeom>
        </p:spPr>
        <p:txBody>
          <a:bodyPr vert="horz" lIns="91440" tIns="45720" rIns="91440" bIns="45720" rtlCol="0" anchor="ctr"/>
          <a:lstStyle>
            <a:lvl1pPr algn="r">
              <a:defRPr sz="1200">
                <a:solidFill>
                  <a:srgbClr val="20425A"/>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05349152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8" name="Rectangle 7"/>
          <p:cNvSpPr/>
          <p:nvPr/>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C:\Users\pryan4\Downloads\want-impact-public-health-help-shape-journey-ahead\OHDSI logo only - color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20425A"/>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7966017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Rectangle 6"/>
          <p:cNvSpPr/>
          <p:nvPr/>
        </p:nvSpPr>
        <p:spPr>
          <a:xfrm>
            <a:off x="0" y="6400800"/>
            <a:ext cx="9144000" cy="76200"/>
          </a:xfrm>
          <a:prstGeom prst="rect">
            <a:avLst/>
          </a:prstGeom>
          <a:gradFill>
            <a:gsLst>
              <a:gs pos="44000">
                <a:srgbClr val="20425A"/>
              </a:gs>
              <a:gs pos="100000">
                <a:srgbClr val="FCCB10"/>
              </a:gs>
              <a:gs pos="55000">
                <a:srgbClr val="EB662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Users\pryan4\Downloads\want-impact-public-health-help-shape-journey-ahead\OHDSI logo only - colore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201" y="-38160"/>
            <a:ext cx="1326583" cy="1257360"/>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rgbClr val="20425A"/>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091141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Only" preserve="1">
  <p:cSld name="House 4:3 Title Only Blank Cool PaletteRev">
    <p:spTree>
      <p:nvGrpSpPr>
        <p:cNvPr id="1" name=""/>
        <p:cNvGrpSpPr/>
        <p:nvPr/>
      </p:nvGrpSpPr>
      <p:grpSpPr>
        <a:xfrm>
          <a:off x="0" y="0"/>
          <a:ext cx="0" cy="0"/>
          <a:chOff x="0" y="0"/>
          <a:chExt cx="0" cy="0"/>
        </a:xfrm>
      </p:grpSpPr>
      <p:cxnSp>
        <p:nvCxnSpPr>
          <p:cNvPr id="3" name="Straight Connector 14"/>
          <p:cNvCxnSpPr>
            <a:cxnSpLocks noChangeShapeType="1"/>
          </p:cNvCxnSpPr>
          <p:nvPr/>
        </p:nvCxnSpPr>
        <p:spPr bwMode="auto">
          <a:xfrm rot="5400000">
            <a:off x="8492332" y="6433344"/>
            <a:ext cx="127000" cy="1587"/>
          </a:xfrm>
          <a:prstGeom prst="line">
            <a:avLst/>
          </a:prstGeom>
          <a:noFill/>
          <a:ln w="9525">
            <a:solidFill>
              <a:schemeClr val="tx1"/>
            </a:solidFill>
            <a:round/>
            <a:headEnd/>
            <a:tailEnd/>
          </a:ln>
        </p:spPr>
      </p:cxnSp>
      <p:cxnSp>
        <p:nvCxnSpPr>
          <p:cNvPr id="4" name="Straight Connector 15"/>
          <p:cNvCxnSpPr>
            <a:cxnSpLocks noChangeShapeType="1"/>
          </p:cNvCxnSpPr>
          <p:nvPr/>
        </p:nvCxnSpPr>
        <p:spPr bwMode="auto">
          <a:xfrm rot="5400000">
            <a:off x="7757319" y="6433344"/>
            <a:ext cx="127000" cy="1588"/>
          </a:xfrm>
          <a:prstGeom prst="line">
            <a:avLst/>
          </a:prstGeom>
          <a:noFill/>
          <a:ln w="9525">
            <a:solidFill>
              <a:schemeClr val="tx1"/>
            </a:solidFill>
            <a:round/>
            <a:headEnd/>
            <a:tailEnd/>
          </a:ln>
        </p:spPr>
      </p:cxnSp>
      <p:sp>
        <p:nvSpPr>
          <p:cNvPr id="2" name="Title 1"/>
          <p:cNvSpPr>
            <a:spLocks noGrp="1"/>
          </p:cNvSpPr>
          <p:nvPr>
            <p:ph type="title"/>
          </p:nvPr>
        </p:nvSpPr>
        <p:spPr/>
        <p:txBody>
          <a:bodyPr/>
          <a:lstStyle/>
          <a:p>
            <a:r>
              <a:rPr lang="en-US" smtClean="0"/>
              <a:t>Click to edit Master title style</a:t>
            </a:r>
            <a:endParaRPr lang="en-US"/>
          </a:p>
        </p:txBody>
      </p:sp>
      <p:sp>
        <p:nvSpPr>
          <p:cNvPr id="5" name="Rectangle 5"/>
          <p:cNvSpPr>
            <a:spLocks noGrp="1" noChangeArrowheads="1"/>
          </p:cNvSpPr>
          <p:nvPr>
            <p:ph type="ftr" sz="quarter" idx="10"/>
          </p:nvPr>
        </p:nvSpPr>
        <p:spPr/>
        <p:txBody>
          <a:bodyPr/>
          <a:lstStyle>
            <a:lvl1pPr>
              <a:defRPr smtClean="0"/>
            </a:lvl1pPr>
          </a:lstStyle>
          <a:p>
            <a:endParaRPr lang="en-GB"/>
          </a:p>
        </p:txBody>
      </p:sp>
      <p:sp>
        <p:nvSpPr>
          <p:cNvPr id="6" name="Rectangle 6"/>
          <p:cNvSpPr>
            <a:spLocks noGrp="1" noChangeArrowheads="1"/>
          </p:cNvSpPr>
          <p:nvPr>
            <p:ph type="sldNum" sz="quarter" idx="11"/>
          </p:nvPr>
        </p:nvSpPr>
        <p:spPr/>
        <p:txBody>
          <a:bodyPr/>
          <a:lstStyle>
            <a:lvl1pPr>
              <a:defRPr/>
            </a:lvl1pPr>
          </a:lstStyle>
          <a:p>
            <a:fld id="{6AD59B9F-CDF6-4CAD-B56D-2967615E4DAC}" type="slidenum">
              <a:rPr lang="en-GB" smtClean="0"/>
              <a:t>‹#›</a:t>
            </a:fld>
            <a:endParaRPr lang="en-GB"/>
          </a:p>
        </p:txBody>
      </p:sp>
      <p:sp>
        <p:nvSpPr>
          <p:cNvPr id="7" name="Rectangle 4"/>
          <p:cNvSpPr>
            <a:spLocks noGrp="1" noChangeArrowheads="1"/>
          </p:cNvSpPr>
          <p:nvPr>
            <p:ph type="dt" sz="half" idx="12"/>
          </p:nvPr>
        </p:nvSpPr>
        <p:spPr/>
        <p:txBody>
          <a:bodyPr/>
          <a:lstStyle>
            <a:lvl1pPr algn="r">
              <a:defRPr sz="700" smtClean="0"/>
            </a:lvl1pPr>
          </a:lstStyle>
          <a:p>
            <a:fld id="{5565409F-C1F8-4C75-A869-1330C2E5B09E}" type="datetimeFigureOut">
              <a:rPr lang="en-GB" smtClean="0"/>
              <a:t>12/03/2017</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5"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2.xml"/><Relationship Id="rId12" Type="http://schemas.openxmlformats.org/officeDocument/2006/relationships/image" Target="../media/image1.jpeg"/><Relationship Id="rId13" Type="http://schemas.openxmlformats.org/officeDocument/2006/relationships/image" Target="../media/image2.jpe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theme" Target="../theme/theme3.xml"/><Relationship Id="rId1" Type="http://schemas.openxmlformats.org/officeDocument/2006/relationships/slideLayout" Target="../slideLayouts/slideLayout23.xml"/><Relationship Id="rId2"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theme" Target="../theme/theme4.xml"/><Relationship Id="rId13" Type="http://schemas.openxmlformats.org/officeDocument/2006/relationships/image" Target="../media/image10.png"/><Relationship Id="rId14" Type="http://schemas.openxmlformats.org/officeDocument/2006/relationships/image" Target="../media/image11.jpe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47.xml"/><Relationship Id="rId12" Type="http://schemas.openxmlformats.org/officeDocument/2006/relationships/slideLayout" Target="../slideLayouts/slideLayout48.xml"/><Relationship Id="rId13" Type="http://schemas.openxmlformats.org/officeDocument/2006/relationships/slideLayout" Target="../slideLayouts/slideLayout49.xml"/><Relationship Id="rId14" Type="http://schemas.openxmlformats.org/officeDocument/2006/relationships/slideLayout" Target="../slideLayouts/slideLayout50.xml"/><Relationship Id="rId15" Type="http://schemas.openxmlformats.org/officeDocument/2006/relationships/theme" Target="../theme/theme5.xml"/><Relationship Id="rId16" Type="http://schemas.openxmlformats.org/officeDocument/2006/relationships/image" Target="../media/image14.png"/><Relationship Id="rId17" Type="http://schemas.openxmlformats.org/officeDocument/2006/relationships/image" Target="../media/image15.jpeg"/><Relationship Id="rId18" Type="http://schemas.openxmlformats.org/officeDocument/2006/relationships/image" Target="../media/image16.jpeg"/><Relationship Id="rId1" Type="http://schemas.openxmlformats.org/officeDocument/2006/relationships/slideLayout" Target="../slideLayouts/slideLayout37.xml"/><Relationship Id="rId2" Type="http://schemas.openxmlformats.org/officeDocument/2006/relationships/slideLayout" Target="../slideLayouts/slideLayout38.xml"/><Relationship Id="rId3" Type="http://schemas.openxmlformats.org/officeDocument/2006/relationships/slideLayout" Target="../slideLayouts/slideLayout39.xml"/><Relationship Id="rId4" Type="http://schemas.openxmlformats.org/officeDocument/2006/relationships/slideLayout" Target="../slideLayouts/slideLayout40.xml"/><Relationship Id="rId5" Type="http://schemas.openxmlformats.org/officeDocument/2006/relationships/slideLayout" Target="../slideLayouts/slideLayout41.xml"/><Relationship Id="rId6" Type="http://schemas.openxmlformats.org/officeDocument/2006/relationships/slideLayout" Target="../slideLayouts/slideLayout42.xml"/><Relationship Id="rId7" Type="http://schemas.openxmlformats.org/officeDocument/2006/relationships/slideLayout" Target="../slideLayouts/slideLayout43.xml"/><Relationship Id="rId8" Type="http://schemas.openxmlformats.org/officeDocument/2006/relationships/slideLayout" Target="../slideLayouts/slideLayout44.xml"/><Relationship Id="rId9" Type="http://schemas.openxmlformats.org/officeDocument/2006/relationships/slideLayout" Target="../slideLayouts/slideLayout45.xml"/><Relationship Id="rId10"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53.xml"/><Relationship Id="rId4" Type="http://schemas.openxmlformats.org/officeDocument/2006/relationships/theme" Target="../theme/theme6.xml"/><Relationship Id="rId1" Type="http://schemas.openxmlformats.org/officeDocument/2006/relationships/slideLayout" Target="../slideLayouts/slideLayout51.xml"/><Relationship Id="rId2" Type="http://schemas.openxmlformats.org/officeDocument/2006/relationships/slideLayout" Target="../slideLayouts/slideLayout52.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64.xml"/><Relationship Id="rId12" Type="http://schemas.openxmlformats.org/officeDocument/2006/relationships/theme" Target="../theme/theme7.xml"/><Relationship Id="rId13" Type="http://schemas.openxmlformats.org/officeDocument/2006/relationships/image" Target="../media/image10.png"/><Relationship Id="rId14" Type="http://schemas.openxmlformats.org/officeDocument/2006/relationships/image" Target="../media/image11.jpeg"/><Relationship Id="rId1" Type="http://schemas.openxmlformats.org/officeDocument/2006/relationships/slideLayout" Target="../slideLayouts/slideLayout54.xml"/><Relationship Id="rId2" Type="http://schemas.openxmlformats.org/officeDocument/2006/relationships/slideLayout" Target="../slideLayouts/slideLayout55.xml"/><Relationship Id="rId3" Type="http://schemas.openxmlformats.org/officeDocument/2006/relationships/slideLayout" Target="../slideLayouts/slideLayout56.xml"/><Relationship Id="rId4" Type="http://schemas.openxmlformats.org/officeDocument/2006/relationships/slideLayout" Target="../slideLayouts/slideLayout57.xml"/><Relationship Id="rId5" Type="http://schemas.openxmlformats.org/officeDocument/2006/relationships/slideLayout" Target="../slideLayouts/slideLayout58.xml"/><Relationship Id="rId6" Type="http://schemas.openxmlformats.org/officeDocument/2006/relationships/slideLayout" Target="../slideLayouts/slideLayout59.xml"/><Relationship Id="rId7" Type="http://schemas.openxmlformats.org/officeDocument/2006/relationships/slideLayout" Target="../slideLayouts/slideLayout60.xml"/><Relationship Id="rId8" Type="http://schemas.openxmlformats.org/officeDocument/2006/relationships/slideLayout" Target="../slideLayouts/slideLayout61.xml"/><Relationship Id="rId9" Type="http://schemas.openxmlformats.org/officeDocument/2006/relationships/slideLayout" Target="../slideLayouts/slideLayout62.xml"/><Relationship Id="rId10" Type="http://schemas.openxmlformats.org/officeDocument/2006/relationships/slideLayout" Target="../slideLayouts/slideLayout63.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75.xml"/><Relationship Id="rId12" Type="http://schemas.openxmlformats.org/officeDocument/2006/relationships/slideLayout" Target="../slideLayouts/slideLayout76.xml"/><Relationship Id="rId13" Type="http://schemas.openxmlformats.org/officeDocument/2006/relationships/slideLayout" Target="../slideLayouts/slideLayout77.xml"/><Relationship Id="rId14" Type="http://schemas.openxmlformats.org/officeDocument/2006/relationships/slideLayout" Target="../slideLayouts/slideLayout78.xml"/><Relationship Id="rId15" Type="http://schemas.openxmlformats.org/officeDocument/2006/relationships/theme" Target="../theme/theme8.xml"/><Relationship Id="rId16" Type="http://schemas.openxmlformats.org/officeDocument/2006/relationships/image" Target="../media/image14.png"/><Relationship Id="rId17" Type="http://schemas.openxmlformats.org/officeDocument/2006/relationships/image" Target="../media/image15.jpeg"/><Relationship Id="rId18" Type="http://schemas.openxmlformats.org/officeDocument/2006/relationships/image" Target="../media/image16.jpeg"/><Relationship Id="rId1" Type="http://schemas.openxmlformats.org/officeDocument/2006/relationships/slideLayout" Target="../slideLayouts/slideLayout65.xml"/><Relationship Id="rId2" Type="http://schemas.openxmlformats.org/officeDocument/2006/relationships/slideLayout" Target="../slideLayouts/slideLayout66.xml"/><Relationship Id="rId3" Type="http://schemas.openxmlformats.org/officeDocument/2006/relationships/slideLayout" Target="../slideLayouts/slideLayout67.xml"/><Relationship Id="rId4" Type="http://schemas.openxmlformats.org/officeDocument/2006/relationships/slideLayout" Target="../slideLayouts/slideLayout68.xml"/><Relationship Id="rId5" Type="http://schemas.openxmlformats.org/officeDocument/2006/relationships/slideLayout" Target="../slideLayouts/slideLayout69.xml"/><Relationship Id="rId6" Type="http://schemas.openxmlformats.org/officeDocument/2006/relationships/slideLayout" Target="../slideLayouts/slideLayout70.xml"/><Relationship Id="rId7" Type="http://schemas.openxmlformats.org/officeDocument/2006/relationships/slideLayout" Target="../slideLayouts/slideLayout71.xml"/><Relationship Id="rId8" Type="http://schemas.openxmlformats.org/officeDocument/2006/relationships/slideLayout" Target="../slideLayouts/slideLayout72.xml"/><Relationship Id="rId9" Type="http://schemas.openxmlformats.org/officeDocument/2006/relationships/slideLayout" Target="../slideLayouts/slideLayout73.xml"/><Relationship Id="rId10" Type="http://schemas.openxmlformats.org/officeDocument/2006/relationships/slideLayout" Target="../slideLayouts/slideLayout7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theme" Target="../theme/theme9.xml"/><Relationship Id="rId1" Type="http://schemas.openxmlformats.org/officeDocument/2006/relationships/slideLayout" Target="../slideLayouts/slideLayout79.xml"/><Relationship Id="rId2"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14" name="Picture 13" descr="Janssen_Hor_RGB.jpg"/>
          <p:cNvPicPr>
            <a:picLocks noChangeAspect="1"/>
          </p:cNvPicPr>
          <p:nvPr/>
        </p:nvPicPr>
        <p:blipFill>
          <a:blip r:embed="rId14" cstate="print"/>
          <a:srcRect b="10208"/>
          <a:stretch>
            <a:fillRect/>
          </a:stretch>
        </p:blipFill>
        <p:spPr>
          <a:xfrm>
            <a:off x="301752" y="5879592"/>
            <a:ext cx="3108960" cy="883347"/>
          </a:xfrm>
          <a:prstGeom prst="rect">
            <a:avLst/>
          </a:prstGeom>
        </p:spPr>
      </p:pic>
      <p:pic>
        <p:nvPicPr>
          <p:cNvPr id="1027" name="Picture 17" descr="Mesa Text Image.jpg"/>
          <p:cNvPicPr>
            <a:picLocks noChangeAspect="1"/>
          </p:cNvPicPr>
          <p:nvPr/>
        </p:nvPicPr>
        <p:blipFill>
          <a:blip r:embed="rId15" cstate="print"/>
          <a:srcRect/>
          <a:stretch>
            <a:fillRect/>
          </a:stretch>
        </p:blipFill>
        <p:spPr bwMode="auto">
          <a:xfrm>
            <a:off x="0" y="5802313"/>
            <a:ext cx="9144000" cy="158750"/>
          </a:xfrm>
          <a:prstGeom prst="rect">
            <a:avLst/>
          </a:prstGeom>
          <a:noFill/>
          <a:ln w="9525">
            <a:noFill/>
            <a:miter lim="800000"/>
            <a:headEnd/>
            <a:tailEnd/>
          </a:ln>
        </p:spPr>
      </p:pic>
      <p:sp>
        <p:nvSpPr>
          <p:cNvPr id="1028" name="Rectangle 3"/>
          <p:cNvSpPr>
            <a:spLocks noGrp="1" noChangeArrowheads="1"/>
          </p:cNvSpPr>
          <p:nvPr>
            <p:ph type="body" idx="1"/>
          </p:nvPr>
        </p:nvSpPr>
        <p:spPr bwMode="auto">
          <a:xfrm>
            <a:off x="411163" y="1508125"/>
            <a:ext cx="8318500" cy="4022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Rectangle 4"/>
          <p:cNvSpPr>
            <a:spLocks noGrp="1" noChangeArrowheads="1"/>
          </p:cNvSpPr>
          <p:nvPr>
            <p:ph type="dt" sz="half" idx="2"/>
          </p:nvPr>
        </p:nvSpPr>
        <p:spPr bwMode="gray">
          <a:xfrm>
            <a:off x="7635875" y="6334125"/>
            <a:ext cx="914400" cy="2000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lvl1pPr algn="r" eaLnBrk="0" hangingPunct="0">
              <a:defRPr sz="700" smtClean="0">
                <a:latin typeface="Verdana" pitchFamily="34" charset="0"/>
                <a:ea typeface="+mn-ea"/>
                <a:cs typeface="+mn-cs"/>
              </a:defRPr>
            </a:lvl1pPr>
          </a:lstStyle>
          <a:p>
            <a:fld id="{5565409F-C1F8-4C75-A869-1330C2E5B09E}" type="datetimeFigureOut">
              <a:rPr lang="en-GB" smtClean="0"/>
              <a:t>12/03/2017</a:t>
            </a:fld>
            <a:endParaRPr lang="en-GB"/>
          </a:p>
        </p:txBody>
      </p:sp>
      <p:sp>
        <p:nvSpPr>
          <p:cNvPr id="1029" name="Rectangle 5"/>
          <p:cNvSpPr>
            <a:spLocks noGrp="1" noChangeArrowheads="1"/>
          </p:cNvSpPr>
          <p:nvPr>
            <p:ph type="ftr" sz="quarter" idx="3"/>
          </p:nvPr>
        </p:nvSpPr>
        <p:spPr bwMode="gray">
          <a:xfrm>
            <a:off x="3565525" y="6337300"/>
            <a:ext cx="4216400" cy="2000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lvl1pPr algn="r" eaLnBrk="0" hangingPunct="0">
              <a:defRPr sz="700" smtClean="0">
                <a:latin typeface="Verdana" pitchFamily="34" charset="0"/>
                <a:ea typeface="+mn-ea"/>
                <a:cs typeface="+mn-cs"/>
              </a:defRPr>
            </a:lvl1pPr>
          </a:lstStyle>
          <a:p>
            <a:endParaRPr lang="en-GB"/>
          </a:p>
        </p:txBody>
      </p:sp>
      <p:sp>
        <p:nvSpPr>
          <p:cNvPr id="1030" name="Rectangle 6"/>
          <p:cNvSpPr>
            <a:spLocks noGrp="1" noChangeArrowheads="1"/>
          </p:cNvSpPr>
          <p:nvPr>
            <p:ph type="sldNum" sz="quarter" idx="4"/>
          </p:nvPr>
        </p:nvSpPr>
        <p:spPr bwMode="gray">
          <a:xfrm>
            <a:off x="8529638" y="6334125"/>
            <a:ext cx="350837" cy="2000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lvl1pPr algn="r" eaLnBrk="0" hangingPunct="0">
              <a:defRPr sz="700"/>
            </a:lvl1pPr>
          </a:lstStyle>
          <a:p>
            <a:fld id="{6AD59B9F-CDF6-4CAD-B56D-2967615E4DAC}" type="slidenum">
              <a:rPr lang="en-GB" smtClean="0"/>
              <a:t>‹#›</a:t>
            </a:fld>
            <a:endParaRPr lang="en-GB"/>
          </a:p>
        </p:txBody>
      </p:sp>
      <p:sp>
        <p:nvSpPr>
          <p:cNvPr id="1032" name="Rectangle 19"/>
          <p:cNvSpPr>
            <a:spLocks noGrp="1" noChangeArrowheads="1"/>
          </p:cNvSpPr>
          <p:nvPr>
            <p:ph type="title"/>
          </p:nvPr>
        </p:nvSpPr>
        <p:spPr bwMode="auto">
          <a:xfrm>
            <a:off x="411163" y="593725"/>
            <a:ext cx="8321675" cy="4921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p>
            <a:pPr lvl="0"/>
            <a:r>
              <a:rPr lang="en-US" smtClean="0"/>
              <a:t>Click to edit Master title style</a:t>
            </a:r>
            <a:endParaRPr lang="en-US"/>
          </a:p>
        </p:txBody>
      </p:sp>
      <p:cxnSp>
        <p:nvCxnSpPr>
          <p:cNvPr id="1033" name="Straight Connector 14"/>
          <p:cNvCxnSpPr>
            <a:cxnSpLocks noChangeShapeType="1"/>
          </p:cNvCxnSpPr>
          <p:nvPr/>
        </p:nvCxnSpPr>
        <p:spPr bwMode="auto">
          <a:xfrm rot="5400000">
            <a:off x="8492332" y="6433344"/>
            <a:ext cx="127000" cy="1587"/>
          </a:xfrm>
          <a:prstGeom prst="line">
            <a:avLst/>
          </a:prstGeom>
          <a:noFill/>
          <a:ln w="9525">
            <a:solidFill>
              <a:schemeClr val="tx1"/>
            </a:solidFill>
            <a:round/>
            <a:headEnd/>
            <a:tailEnd/>
          </a:ln>
        </p:spPr>
      </p:cxnSp>
      <p:cxnSp>
        <p:nvCxnSpPr>
          <p:cNvPr id="1034" name="Straight Connector 15"/>
          <p:cNvCxnSpPr>
            <a:cxnSpLocks noChangeShapeType="1"/>
          </p:cNvCxnSpPr>
          <p:nvPr/>
        </p:nvCxnSpPr>
        <p:spPr bwMode="auto">
          <a:xfrm rot="5400000">
            <a:off x="7757319" y="6433344"/>
            <a:ext cx="127000" cy="1588"/>
          </a:xfrm>
          <a:prstGeom prst="line">
            <a:avLst/>
          </a:prstGeom>
          <a:noFill/>
          <a:ln w="9525">
            <a:solidFill>
              <a:schemeClr val="tx1"/>
            </a:solidFill>
            <a:round/>
            <a:headEnd/>
            <a:tailEnd/>
          </a:ln>
        </p:spPr>
      </p:cxnSp>
      <p:sp>
        <p:nvSpPr>
          <p:cNvPr id="16" name="Line 17"/>
          <p:cNvSpPr>
            <a:spLocks noChangeShapeType="1"/>
          </p:cNvSpPr>
          <p:nvPr/>
        </p:nvSpPr>
        <p:spPr bwMode="gray">
          <a:xfrm>
            <a:off x="0" y="5961063"/>
            <a:ext cx="9144000" cy="0"/>
          </a:xfrm>
          <a:prstGeom prst="line">
            <a:avLst/>
          </a:prstGeom>
          <a:noFill/>
          <a:ln w="12700">
            <a:solidFill>
              <a:srgbClr val="4E5054"/>
            </a:solidFill>
            <a:round/>
            <a:headEnd/>
            <a:tailEnd/>
          </a:ln>
          <a:effectLst/>
        </p:spPr>
        <p:txBody>
          <a:bodyPr wrap="none" anchor="ctr"/>
          <a:lstStyle/>
          <a:p>
            <a:pPr eaLnBrk="0" hangingPunct="0">
              <a:defRPr/>
            </a:pPr>
            <a:endParaRPr lang="en-US">
              <a:latin typeface="Verdana" pitchFamily="34" charset="0"/>
              <a:ea typeface="+mn-ea"/>
              <a:cs typeface="+mn-cs"/>
            </a:endParaRPr>
          </a:p>
        </p:txBody>
      </p:sp>
      <p:sp>
        <p:nvSpPr>
          <p:cNvPr id="17" name="Line 18"/>
          <p:cNvSpPr>
            <a:spLocks noChangeShapeType="1"/>
          </p:cNvSpPr>
          <p:nvPr/>
        </p:nvSpPr>
        <p:spPr bwMode="gray">
          <a:xfrm>
            <a:off x="0" y="5803900"/>
            <a:ext cx="9144000" cy="0"/>
          </a:xfrm>
          <a:prstGeom prst="line">
            <a:avLst/>
          </a:prstGeom>
          <a:noFill/>
          <a:ln w="12700">
            <a:solidFill>
              <a:srgbClr val="4E5054"/>
            </a:solidFill>
            <a:round/>
            <a:headEnd/>
            <a:tailEnd/>
          </a:ln>
          <a:effectLst/>
        </p:spPr>
        <p:txBody>
          <a:bodyPr wrap="none" anchor="ctr"/>
          <a:lstStyle/>
          <a:p>
            <a:pPr eaLnBrk="0" hangingPunct="0">
              <a:defRPr/>
            </a:pPr>
            <a:endParaRPr lang="en-US">
              <a:latin typeface="Verdana"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txStyles>
    <p:titleStyle>
      <a:lvl1pPr algn="l" rtl="0" eaLnBrk="1" fontAlgn="base" hangingPunct="1">
        <a:spcBef>
          <a:spcPct val="0"/>
        </a:spcBef>
        <a:spcAft>
          <a:spcPct val="0"/>
        </a:spcAft>
        <a:defRPr sz="2600">
          <a:solidFill>
            <a:schemeClr val="accent1"/>
          </a:solidFill>
          <a:latin typeface="+mj-lt"/>
          <a:ea typeface="+mj-ea"/>
          <a:cs typeface="+mj-cs"/>
        </a:defRPr>
      </a:lvl1pPr>
      <a:lvl2pPr algn="l" rtl="0" eaLnBrk="1" fontAlgn="base" hangingPunct="1">
        <a:spcBef>
          <a:spcPct val="0"/>
        </a:spcBef>
        <a:spcAft>
          <a:spcPct val="0"/>
        </a:spcAft>
        <a:defRPr sz="2600">
          <a:solidFill>
            <a:schemeClr val="accent1"/>
          </a:solidFill>
          <a:latin typeface="Verdana" charset="0"/>
        </a:defRPr>
      </a:lvl2pPr>
      <a:lvl3pPr algn="l" rtl="0" eaLnBrk="1" fontAlgn="base" hangingPunct="1">
        <a:spcBef>
          <a:spcPct val="0"/>
        </a:spcBef>
        <a:spcAft>
          <a:spcPct val="0"/>
        </a:spcAft>
        <a:defRPr sz="2600">
          <a:solidFill>
            <a:schemeClr val="accent1"/>
          </a:solidFill>
          <a:latin typeface="Verdana" charset="0"/>
        </a:defRPr>
      </a:lvl3pPr>
      <a:lvl4pPr algn="l" rtl="0" eaLnBrk="1" fontAlgn="base" hangingPunct="1">
        <a:spcBef>
          <a:spcPct val="0"/>
        </a:spcBef>
        <a:spcAft>
          <a:spcPct val="0"/>
        </a:spcAft>
        <a:defRPr sz="2600">
          <a:solidFill>
            <a:schemeClr val="accent1"/>
          </a:solidFill>
          <a:latin typeface="Verdana" charset="0"/>
        </a:defRPr>
      </a:lvl4pPr>
      <a:lvl5pPr algn="l" rtl="0" eaLnBrk="1" fontAlgn="base" hangingPunct="1">
        <a:spcBef>
          <a:spcPct val="0"/>
        </a:spcBef>
        <a:spcAft>
          <a:spcPct val="0"/>
        </a:spcAft>
        <a:defRPr sz="2600">
          <a:solidFill>
            <a:schemeClr val="accent1"/>
          </a:solidFill>
          <a:latin typeface="Verdana" charset="0"/>
        </a:defRPr>
      </a:lvl5pPr>
      <a:lvl6pPr marL="457200" algn="l" rtl="0" eaLnBrk="1" fontAlgn="base" hangingPunct="1">
        <a:spcBef>
          <a:spcPct val="0"/>
        </a:spcBef>
        <a:spcAft>
          <a:spcPct val="0"/>
        </a:spcAft>
        <a:defRPr sz="2600">
          <a:solidFill>
            <a:schemeClr val="folHlink"/>
          </a:solidFill>
          <a:latin typeface="Verdana" charset="0"/>
        </a:defRPr>
      </a:lvl6pPr>
      <a:lvl7pPr marL="914400" algn="l" rtl="0" eaLnBrk="1" fontAlgn="base" hangingPunct="1">
        <a:spcBef>
          <a:spcPct val="0"/>
        </a:spcBef>
        <a:spcAft>
          <a:spcPct val="0"/>
        </a:spcAft>
        <a:defRPr sz="2600">
          <a:solidFill>
            <a:schemeClr val="folHlink"/>
          </a:solidFill>
          <a:latin typeface="Verdana" charset="0"/>
        </a:defRPr>
      </a:lvl7pPr>
      <a:lvl8pPr marL="1371600" algn="l" rtl="0" eaLnBrk="1" fontAlgn="base" hangingPunct="1">
        <a:spcBef>
          <a:spcPct val="0"/>
        </a:spcBef>
        <a:spcAft>
          <a:spcPct val="0"/>
        </a:spcAft>
        <a:defRPr sz="2600">
          <a:solidFill>
            <a:schemeClr val="folHlink"/>
          </a:solidFill>
          <a:latin typeface="Verdana" charset="0"/>
        </a:defRPr>
      </a:lvl8pPr>
      <a:lvl9pPr marL="1828800" algn="l" rtl="0" eaLnBrk="1" fontAlgn="base" hangingPunct="1">
        <a:spcBef>
          <a:spcPct val="0"/>
        </a:spcBef>
        <a:spcAft>
          <a:spcPct val="0"/>
        </a:spcAft>
        <a:defRPr sz="2600">
          <a:solidFill>
            <a:schemeClr val="folHlink"/>
          </a:solidFill>
          <a:latin typeface="Verdana" charset="0"/>
        </a:defRPr>
      </a:lvl9pPr>
    </p:titleStyle>
    <p:bodyStyle>
      <a:lvl1pPr marL="230188" indent="-230188" algn="l" rtl="0" eaLnBrk="1" fontAlgn="base" hangingPunct="1">
        <a:spcBef>
          <a:spcPts val="1200"/>
        </a:spcBef>
        <a:spcAft>
          <a:spcPct val="0"/>
        </a:spcAft>
        <a:buClr>
          <a:schemeClr val="tx2"/>
        </a:buClr>
        <a:buChar char="•"/>
        <a:defRPr sz="2000">
          <a:solidFill>
            <a:schemeClr val="tx1"/>
          </a:solidFill>
          <a:latin typeface="+mn-lt"/>
          <a:ea typeface="+mn-ea"/>
          <a:cs typeface="+mn-cs"/>
        </a:defRPr>
      </a:lvl1pPr>
      <a:lvl2pPr marL="569913" indent="-227013" algn="l" rtl="0" eaLnBrk="1" fontAlgn="base" hangingPunct="1">
        <a:spcBef>
          <a:spcPts val="600"/>
        </a:spcBef>
        <a:spcAft>
          <a:spcPct val="0"/>
        </a:spcAft>
        <a:buClr>
          <a:schemeClr val="tx2"/>
        </a:buClr>
        <a:buChar char="–"/>
        <a:defRPr>
          <a:solidFill>
            <a:schemeClr val="tx1"/>
          </a:solidFill>
          <a:latin typeface="+mn-lt"/>
          <a:ea typeface="ＭＳ Ｐゴシック" pitchFamily="-105" charset="-128"/>
        </a:defRPr>
      </a:lvl2pPr>
      <a:lvl3pPr marL="912813" indent="-227013" algn="l" rtl="0" eaLnBrk="1" fontAlgn="base" hangingPunct="1">
        <a:spcBef>
          <a:spcPts val="300"/>
        </a:spcBef>
        <a:spcAft>
          <a:spcPct val="0"/>
        </a:spcAft>
        <a:buClr>
          <a:schemeClr val="tx2"/>
        </a:buClr>
        <a:buChar char="•"/>
        <a:defRPr sz="1600">
          <a:solidFill>
            <a:schemeClr val="tx1"/>
          </a:solidFill>
          <a:latin typeface="+mn-lt"/>
          <a:ea typeface="ＭＳ Ｐゴシック" pitchFamily="-105" charset="-128"/>
        </a:defRPr>
      </a:lvl3pPr>
      <a:lvl4pPr marL="1252538" indent="-220663" algn="l" rtl="0" eaLnBrk="1" fontAlgn="base" hangingPunct="1">
        <a:spcBef>
          <a:spcPts val="200"/>
        </a:spcBef>
        <a:spcAft>
          <a:spcPct val="0"/>
        </a:spcAft>
        <a:buClr>
          <a:schemeClr val="tx2"/>
        </a:buClr>
        <a:buChar char="–"/>
        <a:defRPr sz="1400">
          <a:solidFill>
            <a:schemeClr val="tx1"/>
          </a:solidFill>
          <a:latin typeface="+mn-lt"/>
          <a:ea typeface="ＭＳ Ｐゴシック" pitchFamily="-105" charset="-128"/>
        </a:defRPr>
      </a:lvl4pPr>
      <a:lvl5pPr marL="1601788" indent="-230188" algn="l" rtl="0" eaLnBrk="1" fontAlgn="base" hangingPunct="1">
        <a:spcBef>
          <a:spcPts val="100"/>
        </a:spcBef>
        <a:spcAft>
          <a:spcPct val="0"/>
        </a:spcAft>
        <a:buClr>
          <a:schemeClr val="tx2"/>
        </a:buClr>
        <a:buFont typeface="Arial" pitchFamily="-105" charset="0"/>
        <a:buChar char="•"/>
        <a:defRPr sz="1200">
          <a:solidFill>
            <a:schemeClr val="tx1"/>
          </a:solidFill>
          <a:latin typeface="+mn-lt"/>
          <a:ea typeface="ＭＳ Ｐゴシック" pitchFamily="-105" charset="-128"/>
        </a:defRPr>
      </a:lvl5pPr>
      <a:lvl6pPr marL="2060575" indent="-230188" algn="l" rtl="0" eaLnBrk="1" fontAlgn="base" hangingPunct="1">
        <a:spcBef>
          <a:spcPct val="25000"/>
        </a:spcBef>
        <a:spcAft>
          <a:spcPct val="0"/>
        </a:spcAft>
        <a:buClr>
          <a:schemeClr val="folHlink"/>
        </a:buClr>
        <a:buChar char="»"/>
        <a:defRPr sz="1200">
          <a:solidFill>
            <a:schemeClr val="tx1"/>
          </a:solidFill>
          <a:latin typeface="+mn-lt"/>
        </a:defRPr>
      </a:lvl6pPr>
      <a:lvl7pPr marL="2517775" indent="-230188" algn="l" rtl="0" eaLnBrk="1" fontAlgn="base" hangingPunct="1">
        <a:spcBef>
          <a:spcPct val="25000"/>
        </a:spcBef>
        <a:spcAft>
          <a:spcPct val="0"/>
        </a:spcAft>
        <a:buClr>
          <a:schemeClr val="folHlink"/>
        </a:buClr>
        <a:buChar char="»"/>
        <a:defRPr sz="1200">
          <a:solidFill>
            <a:schemeClr val="tx1"/>
          </a:solidFill>
          <a:latin typeface="+mn-lt"/>
        </a:defRPr>
      </a:lvl7pPr>
      <a:lvl8pPr marL="2974975" indent="-230188" algn="l" rtl="0" eaLnBrk="1" fontAlgn="base" hangingPunct="1">
        <a:spcBef>
          <a:spcPct val="25000"/>
        </a:spcBef>
        <a:spcAft>
          <a:spcPct val="0"/>
        </a:spcAft>
        <a:buClr>
          <a:schemeClr val="folHlink"/>
        </a:buClr>
        <a:buChar char="»"/>
        <a:defRPr sz="1200">
          <a:solidFill>
            <a:schemeClr val="tx1"/>
          </a:solidFill>
          <a:latin typeface="+mn-lt"/>
        </a:defRPr>
      </a:lvl8pPr>
      <a:lvl9pPr marL="3432175" indent="-230188" algn="l" rtl="0" eaLnBrk="1" fontAlgn="base" hangingPunct="1">
        <a:spcBef>
          <a:spcPct val="25000"/>
        </a:spcBef>
        <a:spcAft>
          <a:spcPct val="0"/>
        </a:spcAft>
        <a:buClr>
          <a:schemeClr val="folHlink"/>
        </a:buClr>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pic>
        <p:nvPicPr>
          <p:cNvPr id="13" name="Picture 12" descr="Janssen_Hor_RGB.jpg"/>
          <p:cNvPicPr>
            <a:picLocks noChangeAspect="1"/>
          </p:cNvPicPr>
          <p:nvPr/>
        </p:nvPicPr>
        <p:blipFill>
          <a:blip r:embed="rId12" cstate="print"/>
          <a:srcRect b="10208"/>
          <a:stretch>
            <a:fillRect/>
          </a:stretch>
        </p:blipFill>
        <p:spPr>
          <a:xfrm>
            <a:off x="301752" y="5879592"/>
            <a:ext cx="3108960" cy="883347"/>
          </a:xfrm>
          <a:prstGeom prst="rect">
            <a:avLst/>
          </a:prstGeom>
        </p:spPr>
      </p:pic>
      <p:pic>
        <p:nvPicPr>
          <p:cNvPr id="2051" name="Picture 17" descr="Mesa Text Image.jpg"/>
          <p:cNvPicPr>
            <a:picLocks noChangeAspect="1"/>
          </p:cNvPicPr>
          <p:nvPr/>
        </p:nvPicPr>
        <p:blipFill>
          <a:blip r:embed="rId13" cstate="print"/>
          <a:srcRect/>
          <a:stretch>
            <a:fillRect/>
          </a:stretch>
        </p:blipFill>
        <p:spPr bwMode="auto">
          <a:xfrm>
            <a:off x="0" y="5802313"/>
            <a:ext cx="9144000" cy="158750"/>
          </a:xfrm>
          <a:prstGeom prst="rect">
            <a:avLst/>
          </a:prstGeom>
          <a:noFill/>
          <a:ln w="9525">
            <a:noFill/>
            <a:miter lim="800000"/>
            <a:headEnd/>
            <a:tailEnd/>
          </a:ln>
        </p:spPr>
      </p:pic>
      <p:sp>
        <p:nvSpPr>
          <p:cNvPr id="2052" name="Rectangle 3"/>
          <p:cNvSpPr>
            <a:spLocks noGrp="1" noChangeArrowheads="1"/>
          </p:cNvSpPr>
          <p:nvPr>
            <p:ph type="body" idx="1"/>
          </p:nvPr>
        </p:nvSpPr>
        <p:spPr bwMode="auto">
          <a:xfrm>
            <a:off x="411163" y="1508125"/>
            <a:ext cx="8318500" cy="4022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Rectangle 4"/>
          <p:cNvSpPr>
            <a:spLocks noGrp="1" noChangeArrowheads="1"/>
          </p:cNvSpPr>
          <p:nvPr>
            <p:ph type="dt" sz="half" idx="2"/>
          </p:nvPr>
        </p:nvSpPr>
        <p:spPr bwMode="gray">
          <a:xfrm>
            <a:off x="7635875" y="6334125"/>
            <a:ext cx="914400" cy="2000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lvl1pPr algn="r" eaLnBrk="0" hangingPunct="0">
              <a:defRPr sz="700" smtClean="0">
                <a:latin typeface="Verdana" pitchFamily="34" charset="0"/>
                <a:ea typeface="+mn-ea"/>
                <a:cs typeface="+mn-cs"/>
              </a:defRPr>
            </a:lvl1pPr>
          </a:lstStyle>
          <a:p>
            <a:pPr>
              <a:defRPr/>
            </a:pPr>
            <a:r>
              <a:rPr lang="en-US" smtClean="0"/>
              <a:t>2013-03-06</a:t>
            </a:r>
            <a:endParaRPr lang="en-US"/>
          </a:p>
        </p:txBody>
      </p:sp>
      <p:sp>
        <p:nvSpPr>
          <p:cNvPr id="1029" name="Rectangle 5"/>
          <p:cNvSpPr>
            <a:spLocks noGrp="1" noChangeArrowheads="1"/>
          </p:cNvSpPr>
          <p:nvPr>
            <p:ph type="ftr" sz="quarter" idx="3"/>
          </p:nvPr>
        </p:nvSpPr>
        <p:spPr bwMode="gray">
          <a:xfrm>
            <a:off x="3565525" y="6337300"/>
            <a:ext cx="4216400" cy="2000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lvl1pPr algn="r" eaLnBrk="0" hangingPunct="0">
              <a:defRPr sz="700" dirty="0" smtClean="0">
                <a:latin typeface="Verdana" pitchFamily="34" charset="0"/>
                <a:ea typeface="+mn-ea"/>
                <a:cs typeface="+mn-cs"/>
              </a:defRPr>
            </a:lvl1pPr>
          </a:lstStyle>
          <a:p>
            <a:pPr>
              <a:defRPr/>
            </a:pPr>
            <a:r>
              <a:rPr lang="en-US" smtClean="0"/>
              <a:t>Epidemiology-Arrighi</a:t>
            </a:r>
            <a:endParaRPr lang="en-US"/>
          </a:p>
        </p:txBody>
      </p:sp>
      <p:sp>
        <p:nvSpPr>
          <p:cNvPr id="1030" name="Rectangle 6"/>
          <p:cNvSpPr>
            <a:spLocks noGrp="1" noChangeArrowheads="1"/>
          </p:cNvSpPr>
          <p:nvPr>
            <p:ph type="sldNum" sz="quarter" idx="4"/>
          </p:nvPr>
        </p:nvSpPr>
        <p:spPr bwMode="gray">
          <a:xfrm>
            <a:off x="8529638" y="6334125"/>
            <a:ext cx="350837" cy="2000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lvl1pPr algn="r" eaLnBrk="0" hangingPunct="0">
              <a:defRPr sz="700"/>
            </a:lvl1pPr>
          </a:lstStyle>
          <a:p>
            <a:fld id="{9872FAD8-B696-F746-88FF-D11478BA893A}" type="slidenum">
              <a:rPr lang="en-US"/>
              <a:pPr/>
              <a:t>‹#›</a:t>
            </a:fld>
            <a:endParaRPr lang="en-US"/>
          </a:p>
        </p:txBody>
      </p:sp>
      <p:sp>
        <p:nvSpPr>
          <p:cNvPr id="2056" name="Rectangle 19"/>
          <p:cNvSpPr>
            <a:spLocks noGrp="1" noChangeArrowheads="1"/>
          </p:cNvSpPr>
          <p:nvPr>
            <p:ph type="title"/>
          </p:nvPr>
        </p:nvSpPr>
        <p:spPr bwMode="auto">
          <a:xfrm>
            <a:off x="411163" y="563563"/>
            <a:ext cx="8321675" cy="492125"/>
          </a:xfrm>
          <a:prstGeom prst="rect">
            <a:avLst/>
          </a:prstGeom>
          <a:noFill/>
          <a:ln w="9525">
            <a:noFill/>
            <a:miter lim="800000"/>
            <a:headEnd/>
            <a:tailEnd/>
          </a:ln>
        </p:spPr>
        <p:txBody>
          <a:bodyPr vert="horz" wrap="square" lIns="91440" tIns="45720" rIns="91440" bIns="45720" numCol="1" anchor="b" anchorCtr="0" compatLnSpc="1">
            <a:prstTxWarp prst="textNoShape">
              <a:avLst/>
            </a:prstTxWarp>
            <a:spAutoFit/>
          </a:bodyPr>
          <a:lstStyle/>
          <a:p>
            <a:pPr lvl="0"/>
            <a:r>
              <a:rPr lang="en-US" smtClean="0"/>
              <a:t>Click to edit Master title style</a:t>
            </a:r>
            <a:endParaRPr lang="en-US"/>
          </a:p>
        </p:txBody>
      </p:sp>
      <p:cxnSp>
        <p:nvCxnSpPr>
          <p:cNvPr id="2057" name="Straight Connector 14"/>
          <p:cNvCxnSpPr>
            <a:cxnSpLocks noChangeShapeType="1"/>
          </p:cNvCxnSpPr>
          <p:nvPr/>
        </p:nvCxnSpPr>
        <p:spPr bwMode="auto">
          <a:xfrm rot="5400000">
            <a:off x="8492332" y="6433344"/>
            <a:ext cx="127000" cy="1587"/>
          </a:xfrm>
          <a:prstGeom prst="line">
            <a:avLst/>
          </a:prstGeom>
          <a:noFill/>
          <a:ln w="9525">
            <a:solidFill>
              <a:schemeClr val="tx1"/>
            </a:solidFill>
            <a:round/>
            <a:headEnd/>
            <a:tailEnd/>
          </a:ln>
        </p:spPr>
      </p:cxnSp>
      <p:cxnSp>
        <p:nvCxnSpPr>
          <p:cNvPr id="2058" name="Straight Connector 15"/>
          <p:cNvCxnSpPr>
            <a:cxnSpLocks noChangeShapeType="1"/>
          </p:cNvCxnSpPr>
          <p:nvPr/>
        </p:nvCxnSpPr>
        <p:spPr bwMode="auto">
          <a:xfrm rot="5400000">
            <a:off x="7757319" y="6433344"/>
            <a:ext cx="127000" cy="1588"/>
          </a:xfrm>
          <a:prstGeom prst="line">
            <a:avLst/>
          </a:prstGeom>
          <a:noFill/>
          <a:ln w="9525">
            <a:solidFill>
              <a:schemeClr val="tx1"/>
            </a:solidFill>
            <a:round/>
            <a:headEnd/>
            <a:tailEnd/>
          </a:ln>
        </p:spPr>
      </p:cxnSp>
      <p:sp>
        <p:nvSpPr>
          <p:cNvPr id="16" name="Line 17"/>
          <p:cNvSpPr>
            <a:spLocks noChangeShapeType="1"/>
          </p:cNvSpPr>
          <p:nvPr/>
        </p:nvSpPr>
        <p:spPr bwMode="gray">
          <a:xfrm>
            <a:off x="0" y="5961063"/>
            <a:ext cx="9144000" cy="0"/>
          </a:xfrm>
          <a:prstGeom prst="line">
            <a:avLst/>
          </a:prstGeom>
          <a:noFill/>
          <a:ln w="12700">
            <a:solidFill>
              <a:srgbClr val="4E5054"/>
            </a:solidFill>
            <a:round/>
            <a:headEnd/>
            <a:tailEnd/>
          </a:ln>
          <a:effectLst/>
        </p:spPr>
        <p:txBody>
          <a:bodyPr wrap="none" anchor="ctr"/>
          <a:lstStyle/>
          <a:p>
            <a:pPr eaLnBrk="0" hangingPunct="0">
              <a:defRPr/>
            </a:pPr>
            <a:endParaRPr lang="en-US">
              <a:latin typeface="Verdana" pitchFamily="34" charset="0"/>
              <a:ea typeface="+mn-ea"/>
              <a:cs typeface="+mn-cs"/>
            </a:endParaRPr>
          </a:p>
        </p:txBody>
      </p:sp>
      <p:sp>
        <p:nvSpPr>
          <p:cNvPr id="17" name="Line 18"/>
          <p:cNvSpPr>
            <a:spLocks noChangeShapeType="1"/>
          </p:cNvSpPr>
          <p:nvPr/>
        </p:nvSpPr>
        <p:spPr bwMode="gray">
          <a:xfrm>
            <a:off x="0" y="5803900"/>
            <a:ext cx="9144000" cy="0"/>
          </a:xfrm>
          <a:prstGeom prst="line">
            <a:avLst/>
          </a:prstGeom>
          <a:noFill/>
          <a:ln w="12700">
            <a:solidFill>
              <a:srgbClr val="4E5054"/>
            </a:solidFill>
            <a:round/>
            <a:headEnd/>
            <a:tailEnd/>
          </a:ln>
          <a:effectLst/>
        </p:spPr>
        <p:txBody>
          <a:bodyPr wrap="none" anchor="ctr"/>
          <a:lstStyle/>
          <a:p>
            <a:pPr eaLnBrk="0" hangingPunct="0">
              <a:defRPr/>
            </a:pPr>
            <a:endParaRPr lang="en-US">
              <a:latin typeface="Verdana"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Lst>
  <p:timing>
    <p:tnLst>
      <p:par>
        <p:cTn id="1" dur="indefinite" restart="never" nodeType="tmRoot"/>
      </p:par>
    </p:tnLst>
  </p:timing>
  <p:hf hdr="0"/>
  <p:txStyles>
    <p:titleStyle>
      <a:lvl1pPr algn="l" rtl="0" eaLnBrk="1" fontAlgn="base" hangingPunct="1">
        <a:spcBef>
          <a:spcPct val="0"/>
        </a:spcBef>
        <a:spcAft>
          <a:spcPct val="0"/>
        </a:spcAft>
        <a:defRPr sz="2600">
          <a:solidFill>
            <a:srgbClr val="09357A"/>
          </a:solidFill>
          <a:latin typeface="+mj-lt"/>
          <a:ea typeface="+mj-ea"/>
          <a:cs typeface="+mj-cs"/>
        </a:defRPr>
      </a:lvl1pPr>
      <a:lvl2pPr algn="l" rtl="0" eaLnBrk="1" fontAlgn="base" hangingPunct="1">
        <a:spcBef>
          <a:spcPct val="0"/>
        </a:spcBef>
        <a:spcAft>
          <a:spcPct val="0"/>
        </a:spcAft>
        <a:defRPr sz="2600">
          <a:solidFill>
            <a:srgbClr val="09357A"/>
          </a:solidFill>
          <a:latin typeface="Verdana" charset="0"/>
        </a:defRPr>
      </a:lvl2pPr>
      <a:lvl3pPr algn="l" rtl="0" eaLnBrk="1" fontAlgn="base" hangingPunct="1">
        <a:spcBef>
          <a:spcPct val="0"/>
        </a:spcBef>
        <a:spcAft>
          <a:spcPct val="0"/>
        </a:spcAft>
        <a:defRPr sz="2600">
          <a:solidFill>
            <a:srgbClr val="09357A"/>
          </a:solidFill>
          <a:latin typeface="Verdana" charset="0"/>
        </a:defRPr>
      </a:lvl3pPr>
      <a:lvl4pPr algn="l" rtl="0" eaLnBrk="1" fontAlgn="base" hangingPunct="1">
        <a:spcBef>
          <a:spcPct val="0"/>
        </a:spcBef>
        <a:spcAft>
          <a:spcPct val="0"/>
        </a:spcAft>
        <a:defRPr sz="2600">
          <a:solidFill>
            <a:srgbClr val="09357A"/>
          </a:solidFill>
          <a:latin typeface="Verdana" charset="0"/>
        </a:defRPr>
      </a:lvl4pPr>
      <a:lvl5pPr algn="l" rtl="0" eaLnBrk="1" fontAlgn="base" hangingPunct="1">
        <a:spcBef>
          <a:spcPct val="0"/>
        </a:spcBef>
        <a:spcAft>
          <a:spcPct val="0"/>
        </a:spcAft>
        <a:defRPr sz="2600">
          <a:solidFill>
            <a:srgbClr val="09357A"/>
          </a:solidFill>
          <a:latin typeface="Verdana" charset="0"/>
        </a:defRPr>
      </a:lvl5pPr>
      <a:lvl6pPr marL="457200" algn="l" rtl="0" eaLnBrk="1" fontAlgn="base" hangingPunct="1">
        <a:spcBef>
          <a:spcPct val="0"/>
        </a:spcBef>
        <a:spcAft>
          <a:spcPct val="0"/>
        </a:spcAft>
        <a:defRPr sz="2600">
          <a:solidFill>
            <a:schemeClr val="folHlink"/>
          </a:solidFill>
          <a:latin typeface="Verdana" charset="0"/>
        </a:defRPr>
      </a:lvl6pPr>
      <a:lvl7pPr marL="914400" algn="l" rtl="0" eaLnBrk="1" fontAlgn="base" hangingPunct="1">
        <a:spcBef>
          <a:spcPct val="0"/>
        </a:spcBef>
        <a:spcAft>
          <a:spcPct val="0"/>
        </a:spcAft>
        <a:defRPr sz="2600">
          <a:solidFill>
            <a:schemeClr val="folHlink"/>
          </a:solidFill>
          <a:latin typeface="Verdana" charset="0"/>
        </a:defRPr>
      </a:lvl7pPr>
      <a:lvl8pPr marL="1371600" algn="l" rtl="0" eaLnBrk="1" fontAlgn="base" hangingPunct="1">
        <a:spcBef>
          <a:spcPct val="0"/>
        </a:spcBef>
        <a:spcAft>
          <a:spcPct val="0"/>
        </a:spcAft>
        <a:defRPr sz="2600">
          <a:solidFill>
            <a:schemeClr val="folHlink"/>
          </a:solidFill>
          <a:latin typeface="Verdana" charset="0"/>
        </a:defRPr>
      </a:lvl8pPr>
      <a:lvl9pPr marL="1828800" algn="l" rtl="0" eaLnBrk="1" fontAlgn="base" hangingPunct="1">
        <a:spcBef>
          <a:spcPct val="0"/>
        </a:spcBef>
        <a:spcAft>
          <a:spcPct val="0"/>
        </a:spcAft>
        <a:defRPr sz="2600">
          <a:solidFill>
            <a:schemeClr val="folHlink"/>
          </a:solidFill>
          <a:latin typeface="Verdana" charset="0"/>
        </a:defRPr>
      </a:lvl9pPr>
    </p:titleStyle>
    <p:bodyStyle>
      <a:lvl1pPr marL="230188" indent="-230188" algn="l" rtl="0" eaLnBrk="1" fontAlgn="base" hangingPunct="1">
        <a:spcBef>
          <a:spcPts val="1200"/>
        </a:spcBef>
        <a:spcAft>
          <a:spcPct val="0"/>
        </a:spcAft>
        <a:buClr>
          <a:schemeClr val="tx2"/>
        </a:buClr>
        <a:buChar char="•"/>
        <a:defRPr sz="2000">
          <a:solidFill>
            <a:schemeClr val="tx1"/>
          </a:solidFill>
          <a:latin typeface="+mn-lt"/>
          <a:ea typeface="+mn-ea"/>
          <a:cs typeface="+mn-cs"/>
        </a:defRPr>
      </a:lvl1pPr>
      <a:lvl2pPr marL="569913" indent="-227013" algn="l" rtl="0" eaLnBrk="1" fontAlgn="base" hangingPunct="1">
        <a:spcBef>
          <a:spcPts val="600"/>
        </a:spcBef>
        <a:spcAft>
          <a:spcPct val="0"/>
        </a:spcAft>
        <a:buClr>
          <a:schemeClr val="tx2"/>
        </a:buClr>
        <a:buChar char="–"/>
        <a:defRPr>
          <a:solidFill>
            <a:schemeClr val="tx1"/>
          </a:solidFill>
          <a:latin typeface="+mn-lt"/>
          <a:ea typeface="ＭＳ Ｐゴシック" pitchFamily="-105" charset="-128"/>
        </a:defRPr>
      </a:lvl2pPr>
      <a:lvl3pPr marL="912813" indent="-227013" algn="l" rtl="0" eaLnBrk="1" fontAlgn="base" hangingPunct="1">
        <a:spcBef>
          <a:spcPts val="300"/>
        </a:spcBef>
        <a:spcAft>
          <a:spcPct val="0"/>
        </a:spcAft>
        <a:buClr>
          <a:schemeClr val="tx2"/>
        </a:buClr>
        <a:buChar char="•"/>
        <a:defRPr sz="1600">
          <a:solidFill>
            <a:schemeClr val="tx1"/>
          </a:solidFill>
          <a:latin typeface="+mn-lt"/>
          <a:ea typeface="ＭＳ Ｐゴシック" pitchFamily="-105" charset="-128"/>
        </a:defRPr>
      </a:lvl3pPr>
      <a:lvl4pPr marL="1252538" indent="-220663" algn="l" rtl="0" eaLnBrk="1" fontAlgn="base" hangingPunct="1">
        <a:spcBef>
          <a:spcPts val="200"/>
        </a:spcBef>
        <a:spcAft>
          <a:spcPct val="0"/>
        </a:spcAft>
        <a:buClr>
          <a:schemeClr val="tx2"/>
        </a:buClr>
        <a:buChar char="–"/>
        <a:defRPr sz="1400">
          <a:solidFill>
            <a:schemeClr val="tx1"/>
          </a:solidFill>
          <a:latin typeface="+mn-lt"/>
          <a:ea typeface="ＭＳ Ｐゴシック" pitchFamily="-105" charset="-128"/>
        </a:defRPr>
      </a:lvl4pPr>
      <a:lvl5pPr marL="1601788" indent="-230188" algn="l" rtl="0" eaLnBrk="1" fontAlgn="base" hangingPunct="1">
        <a:spcBef>
          <a:spcPts val="100"/>
        </a:spcBef>
        <a:spcAft>
          <a:spcPct val="0"/>
        </a:spcAft>
        <a:buClr>
          <a:schemeClr val="tx2"/>
        </a:buClr>
        <a:buFont typeface="Arial" pitchFamily="-105" charset="0"/>
        <a:buChar char="–"/>
        <a:defRPr sz="1200">
          <a:solidFill>
            <a:schemeClr val="tx1"/>
          </a:solidFill>
          <a:latin typeface="+mn-lt"/>
          <a:ea typeface="ＭＳ Ｐゴシック" pitchFamily="-105" charset="-128"/>
        </a:defRPr>
      </a:lvl5pPr>
      <a:lvl6pPr marL="2060575" indent="-230188" algn="l" rtl="0" eaLnBrk="1" fontAlgn="base" hangingPunct="1">
        <a:spcBef>
          <a:spcPct val="25000"/>
        </a:spcBef>
        <a:spcAft>
          <a:spcPct val="0"/>
        </a:spcAft>
        <a:buClr>
          <a:schemeClr val="folHlink"/>
        </a:buClr>
        <a:buChar char="»"/>
        <a:defRPr sz="1200">
          <a:solidFill>
            <a:schemeClr val="tx1"/>
          </a:solidFill>
          <a:latin typeface="+mn-lt"/>
        </a:defRPr>
      </a:lvl6pPr>
      <a:lvl7pPr marL="2517775" indent="-230188" algn="l" rtl="0" eaLnBrk="1" fontAlgn="base" hangingPunct="1">
        <a:spcBef>
          <a:spcPct val="25000"/>
        </a:spcBef>
        <a:spcAft>
          <a:spcPct val="0"/>
        </a:spcAft>
        <a:buClr>
          <a:schemeClr val="folHlink"/>
        </a:buClr>
        <a:buChar char="»"/>
        <a:defRPr sz="1200">
          <a:solidFill>
            <a:schemeClr val="tx1"/>
          </a:solidFill>
          <a:latin typeface="+mn-lt"/>
        </a:defRPr>
      </a:lvl7pPr>
      <a:lvl8pPr marL="2974975" indent="-230188" algn="l" rtl="0" eaLnBrk="1" fontAlgn="base" hangingPunct="1">
        <a:spcBef>
          <a:spcPct val="25000"/>
        </a:spcBef>
        <a:spcAft>
          <a:spcPct val="0"/>
        </a:spcAft>
        <a:buClr>
          <a:schemeClr val="folHlink"/>
        </a:buClr>
        <a:buChar char="»"/>
        <a:defRPr sz="1200">
          <a:solidFill>
            <a:schemeClr val="tx1"/>
          </a:solidFill>
          <a:latin typeface="+mn-lt"/>
        </a:defRPr>
      </a:lvl8pPr>
      <a:lvl9pPr marL="3432175" indent="-230188" algn="l" rtl="0" eaLnBrk="1" fontAlgn="base" hangingPunct="1">
        <a:spcBef>
          <a:spcPct val="25000"/>
        </a:spcBef>
        <a:spcAft>
          <a:spcPct val="0"/>
        </a:spcAft>
        <a:buClr>
          <a:schemeClr val="folHlink"/>
        </a:buClr>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800100"/>
            <a:ext cx="8229600" cy="617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5"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1" name="Date Placeholder 3"/>
          <p:cNvSpPr>
            <a:spLocks noGrp="1"/>
          </p:cNvSpPr>
          <p:nvPr>
            <p:ph type="dt" sz="half" idx="2"/>
          </p:nvPr>
        </p:nvSpPr>
        <p:spPr>
          <a:xfrm>
            <a:off x="3130550" y="6127750"/>
            <a:ext cx="2133600" cy="4762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006396"/>
                </a:solidFill>
                <a:latin typeface="Arial" charset="0"/>
                <a:ea typeface="+mn-ea"/>
                <a:cs typeface="+mn-cs"/>
              </a:defRPr>
            </a:lvl1pPr>
          </a:lstStyle>
          <a:p>
            <a:r>
              <a:rPr lang="en-US" smtClean="0"/>
              <a:t>2013-03-06</a:t>
            </a:r>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Lst>
  <p:hf hdr="0"/>
  <p:txStyles>
    <p:titleStyle>
      <a:lvl1pPr algn="l" defTabSz="457200" rtl="0" eaLnBrk="1" fontAlgn="base" hangingPunct="1">
        <a:spcBef>
          <a:spcPct val="0"/>
        </a:spcBef>
        <a:spcAft>
          <a:spcPct val="0"/>
        </a:spcAft>
        <a:defRPr sz="3600" b="1" kern="1200">
          <a:solidFill>
            <a:schemeClr val="tx1"/>
          </a:solidFill>
          <a:latin typeface="Arial" pitchFamily="34" charset="0"/>
          <a:ea typeface="+mj-ea"/>
          <a:cs typeface="+mj-cs"/>
        </a:defRPr>
      </a:lvl1pPr>
      <a:lvl2pPr algn="l" defTabSz="457200" rtl="0" eaLnBrk="1" fontAlgn="base" hangingPunct="1">
        <a:spcBef>
          <a:spcPct val="0"/>
        </a:spcBef>
        <a:spcAft>
          <a:spcPct val="0"/>
        </a:spcAft>
        <a:defRPr sz="3600" b="1">
          <a:solidFill>
            <a:schemeClr val="tx1"/>
          </a:solidFill>
          <a:latin typeface="Arial" charset="0"/>
          <a:ea typeface="ヒラギノ角ゴ Pro W3" charset="-128"/>
          <a:cs typeface="ヒラギノ角ゴ Pro W3"/>
        </a:defRPr>
      </a:lvl2pPr>
      <a:lvl3pPr algn="l" defTabSz="457200" rtl="0" eaLnBrk="1" fontAlgn="base" hangingPunct="1">
        <a:spcBef>
          <a:spcPct val="0"/>
        </a:spcBef>
        <a:spcAft>
          <a:spcPct val="0"/>
        </a:spcAft>
        <a:defRPr sz="3600" b="1">
          <a:solidFill>
            <a:schemeClr val="tx1"/>
          </a:solidFill>
          <a:latin typeface="Arial" charset="0"/>
          <a:ea typeface="ヒラギノ角ゴ Pro W3" charset="-128"/>
          <a:cs typeface="ヒラギノ角ゴ Pro W3"/>
        </a:defRPr>
      </a:lvl3pPr>
      <a:lvl4pPr algn="l" defTabSz="457200" rtl="0" eaLnBrk="1" fontAlgn="base" hangingPunct="1">
        <a:spcBef>
          <a:spcPct val="0"/>
        </a:spcBef>
        <a:spcAft>
          <a:spcPct val="0"/>
        </a:spcAft>
        <a:defRPr sz="3600" b="1">
          <a:solidFill>
            <a:schemeClr val="tx1"/>
          </a:solidFill>
          <a:latin typeface="Arial" charset="0"/>
          <a:ea typeface="ヒラギノ角ゴ Pro W3" charset="-128"/>
          <a:cs typeface="ヒラギノ角ゴ Pro W3"/>
        </a:defRPr>
      </a:lvl4pPr>
      <a:lvl5pPr algn="l" defTabSz="457200" rtl="0" eaLnBrk="1" fontAlgn="base" hangingPunct="1">
        <a:spcBef>
          <a:spcPct val="0"/>
        </a:spcBef>
        <a:spcAft>
          <a:spcPct val="0"/>
        </a:spcAft>
        <a:defRPr sz="3600" b="1">
          <a:solidFill>
            <a:schemeClr val="tx1"/>
          </a:solidFill>
          <a:latin typeface="Arial" charset="0"/>
          <a:ea typeface="ヒラギノ角ゴ Pro W3" charset="-128"/>
          <a:cs typeface="ヒラギノ角ゴ Pro W3"/>
        </a:defRPr>
      </a:lvl5pPr>
      <a:lvl6pPr marL="457200" algn="l" defTabSz="457200" rtl="0" eaLnBrk="1" fontAlgn="base" hangingPunct="1">
        <a:spcBef>
          <a:spcPct val="0"/>
        </a:spcBef>
        <a:spcAft>
          <a:spcPct val="0"/>
        </a:spcAft>
        <a:defRPr sz="3600" b="1">
          <a:solidFill>
            <a:schemeClr val="tx1"/>
          </a:solidFill>
          <a:latin typeface="Arial" charset="0"/>
          <a:ea typeface="ヒラギノ角ゴ Pro W3" charset="-128"/>
        </a:defRPr>
      </a:lvl6pPr>
      <a:lvl7pPr marL="914400" algn="l" defTabSz="457200" rtl="0" eaLnBrk="1" fontAlgn="base" hangingPunct="1">
        <a:spcBef>
          <a:spcPct val="0"/>
        </a:spcBef>
        <a:spcAft>
          <a:spcPct val="0"/>
        </a:spcAft>
        <a:defRPr sz="3600" b="1">
          <a:solidFill>
            <a:schemeClr val="tx1"/>
          </a:solidFill>
          <a:latin typeface="Arial" charset="0"/>
          <a:ea typeface="ヒラギノ角ゴ Pro W3" charset="-128"/>
        </a:defRPr>
      </a:lvl7pPr>
      <a:lvl8pPr marL="1371600" algn="l" defTabSz="457200" rtl="0" eaLnBrk="1" fontAlgn="base" hangingPunct="1">
        <a:spcBef>
          <a:spcPct val="0"/>
        </a:spcBef>
        <a:spcAft>
          <a:spcPct val="0"/>
        </a:spcAft>
        <a:defRPr sz="3600" b="1">
          <a:solidFill>
            <a:schemeClr val="tx1"/>
          </a:solidFill>
          <a:latin typeface="Arial" charset="0"/>
          <a:ea typeface="ヒラギノ角ゴ Pro W3" charset="-128"/>
        </a:defRPr>
      </a:lvl8pPr>
      <a:lvl9pPr marL="1828800" algn="l" defTabSz="457200" rtl="0" eaLnBrk="1" fontAlgn="base" hangingPunct="1">
        <a:spcBef>
          <a:spcPct val="0"/>
        </a:spcBef>
        <a:spcAft>
          <a:spcPct val="0"/>
        </a:spcAft>
        <a:defRPr sz="3600" b="1">
          <a:solidFill>
            <a:schemeClr val="tx1"/>
          </a:solidFill>
          <a:latin typeface="Arial" charset="0"/>
          <a:ea typeface="ヒラギノ角ゴ Pro W3" charset="-128"/>
        </a:defRPr>
      </a:lvl9pPr>
    </p:titleStyle>
    <p:bodyStyle>
      <a:lvl1pPr marL="342900" indent="-342900" algn="l" defTabSz="457200" rtl="0" eaLnBrk="1" fontAlgn="base" hangingPunct="1">
        <a:spcBef>
          <a:spcPct val="20000"/>
        </a:spcBef>
        <a:spcAft>
          <a:spcPct val="0"/>
        </a:spcAft>
        <a:buFont typeface="Arial" charset="0"/>
        <a:buChar char="•"/>
        <a:defRPr sz="3000" b="1" kern="1200">
          <a:solidFill>
            <a:schemeClr val="tx1"/>
          </a:solidFill>
          <a:latin typeface="Arial" pitchFamily="34" charset="0"/>
          <a:ea typeface="+mn-ea"/>
          <a:cs typeface="+mn-cs"/>
        </a:defRPr>
      </a:lvl1pPr>
      <a:lvl2pPr marL="742950" indent="-285750" algn="l" defTabSz="457200" rtl="0" eaLnBrk="1" fontAlgn="base" hangingPunct="1">
        <a:spcBef>
          <a:spcPct val="20000"/>
        </a:spcBef>
        <a:spcAft>
          <a:spcPct val="0"/>
        </a:spcAft>
        <a:buFont typeface="Arial" charset="0"/>
        <a:buChar char="–"/>
        <a:defRPr sz="2600" kern="1200">
          <a:solidFill>
            <a:srgbClr val="00387B"/>
          </a:solidFill>
          <a:latin typeface="Arial" pitchFamily="34" charset="0"/>
          <a:ea typeface="+mn-ea"/>
          <a:cs typeface="+mn-cs"/>
        </a:defRPr>
      </a:lvl2pPr>
      <a:lvl3pPr marL="1143000" indent="-228600" algn="l" defTabSz="457200" rtl="0" eaLnBrk="1" fontAlgn="base" hangingPunct="1">
        <a:spcBef>
          <a:spcPct val="20000"/>
        </a:spcBef>
        <a:spcAft>
          <a:spcPct val="0"/>
        </a:spcAft>
        <a:buFont typeface="Arial" charset="0"/>
        <a:buChar char="•"/>
        <a:defRPr sz="2200" kern="1200">
          <a:solidFill>
            <a:schemeClr val="tx1"/>
          </a:solidFill>
          <a:latin typeface="Arial" pitchFamily="34" charset="0"/>
          <a:ea typeface="+mn-ea"/>
          <a:cs typeface="+mn-cs"/>
        </a:defRPr>
      </a:lvl3pPr>
      <a:lvl4pPr marL="1600200" indent="-228600" algn="l" defTabSz="457200" rtl="0" eaLnBrk="1" fontAlgn="base" hangingPunct="1">
        <a:spcBef>
          <a:spcPct val="20000"/>
        </a:spcBef>
        <a:spcAft>
          <a:spcPct val="0"/>
        </a:spcAft>
        <a:buFont typeface="Arial" charset="0"/>
        <a:buChar char="–"/>
        <a:defRPr sz="2000" kern="1200">
          <a:solidFill>
            <a:srgbClr val="00387B"/>
          </a:solidFill>
          <a:latin typeface="Arial" pitchFamily="34" charset="0"/>
          <a:ea typeface="+mn-ea"/>
          <a:cs typeface="+mn-cs"/>
        </a:defRPr>
      </a:lvl4pPr>
      <a:lvl5pPr marL="2057400" indent="-228600" algn="l" defTabSz="457200" rtl="0" eaLnBrk="1" fontAlgn="base" hangingPunct="1">
        <a:spcBef>
          <a:spcPct val="20000"/>
        </a:spcBef>
        <a:spcAft>
          <a:spcPct val="0"/>
        </a:spcAft>
        <a:buFont typeface="Arial" charset="0"/>
        <a:buChar char="•"/>
        <a:defRPr sz="1600" kern="1200">
          <a:solidFill>
            <a:schemeClr val="tx1"/>
          </a:solidFill>
          <a:latin typeface="Arial"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28600"/>
            <a:ext cx="82296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990600"/>
            <a:ext cx="8229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endParaRPr lang="en-US" smtClean="0"/>
          </a:p>
        </p:txBody>
      </p:sp>
      <p:sp>
        <p:nvSpPr>
          <p:cNvPr id="54276" name="Text Box 4"/>
          <p:cNvSpPr txBox="1">
            <a:spLocks noChangeArrowheads="1"/>
          </p:cNvSpPr>
          <p:nvPr/>
        </p:nvSpPr>
        <p:spPr bwMode="auto">
          <a:xfrm>
            <a:off x="4324350" y="6230938"/>
            <a:ext cx="495300" cy="244475"/>
          </a:xfrm>
          <a:prstGeom prst="rect">
            <a:avLst/>
          </a:prstGeom>
          <a:noFill/>
          <a:ln w="9525">
            <a:noFill/>
            <a:miter lim="800000"/>
            <a:headEnd/>
            <a:tailEnd/>
          </a:ln>
          <a:effectLst/>
        </p:spPr>
        <p:txBody>
          <a:bodyPr wrap="none">
            <a:spAutoFit/>
          </a:bodyPr>
          <a:lstStyle/>
          <a:p>
            <a:pPr>
              <a:defRPr/>
            </a:pPr>
            <a:r>
              <a:rPr lang="en-US" sz="1000">
                <a:latin typeface="Arial" pitchFamily="34" charset="0"/>
                <a:ea typeface="ヒラギノ角ゴ Pro W3"/>
                <a:cs typeface="Arial" pitchFamily="34" charset="0"/>
              </a:rPr>
              <a:t>- </a:t>
            </a:r>
            <a:fld id="{4B561B5C-4D69-49DF-86F6-84F04F5D37E5}" type="slidenum">
              <a:rPr lang="en-US" sz="1000">
                <a:latin typeface="Arial" pitchFamily="34" charset="0"/>
                <a:ea typeface="ヒラギノ角ゴ Pro W3"/>
                <a:cs typeface="Arial" pitchFamily="34" charset="0"/>
              </a:rPr>
              <a:pPr>
                <a:defRPr/>
              </a:pPr>
              <a:t>‹#›</a:t>
            </a:fld>
            <a:r>
              <a:rPr lang="en-US" sz="1000">
                <a:latin typeface="Arial" pitchFamily="34" charset="0"/>
                <a:ea typeface="ヒラギノ角ゴ Pro W3"/>
                <a:cs typeface="Arial" pitchFamily="34" charset="0"/>
              </a:rPr>
              <a:t> -</a:t>
            </a:r>
          </a:p>
        </p:txBody>
      </p:sp>
      <p:sp>
        <p:nvSpPr>
          <p:cNvPr id="54277" name="Text Box 5"/>
          <p:cNvSpPr txBox="1">
            <a:spLocks noChangeArrowheads="1"/>
          </p:cNvSpPr>
          <p:nvPr/>
        </p:nvSpPr>
        <p:spPr bwMode="auto">
          <a:xfrm>
            <a:off x="4038600" y="6461125"/>
            <a:ext cx="1130300" cy="244475"/>
          </a:xfrm>
          <a:prstGeom prst="rect">
            <a:avLst/>
          </a:prstGeom>
          <a:noFill/>
          <a:ln w="9525">
            <a:noFill/>
            <a:miter lim="800000"/>
            <a:headEnd/>
            <a:tailEnd/>
          </a:ln>
          <a:effectLst/>
        </p:spPr>
        <p:txBody>
          <a:bodyPr wrap="none">
            <a:spAutoFit/>
          </a:bodyPr>
          <a:lstStyle/>
          <a:p>
            <a:pPr>
              <a:defRPr/>
            </a:pPr>
            <a:r>
              <a:rPr lang="en-US" sz="1000" b="1">
                <a:latin typeface="Arial" pitchFamily="34" charset="0"/>
                <a:ea typeface="ヒラギノ角ゴ Pro W3"/>
                <a:cs typeface="Arial" pitchFamily="34" charset="0"/>
              </a:rPr>
              <a:t>CONFIDENTIAL</a:t>
            </a:r>
          </a:p>
        </p:txBody>
      </p:sp>
      <p:pic>
        <p:nvPicPr>
          <p:cNvPr id="1030" name="Picture 13" descr="pfizer_rgb_pos_2.png"/>
          <p:cNvPicPr>
            <a:picLocks noChangeAspect="1"/>
          </p:cNvPicPr>
          <p:nvPr/>
        </p:nvPicPr>
        <p:blipFill>
          <a:blip r:embed="rId13" cstate="print"/>
          <a:srcRect/>
          <a:stretch>
            <a:fillRect/>
          </a:stretch>
        </p:blipFill>
        <p:spPr bwMode="auto">
          <a:xfrm>
            <a:off x="7696200" y="6205538"/>
            <a:ext cx="990600" cy="576262"/>
          </a:xfrm>
          <a:prstGeom prst="rect">
            <a:avLst/>
          </a:prstGeom>
          <a:noFill/>
          <a:ln w="9525">
            <a:noFill/>
            <a:miter lim="800000"/>
            <a:headEnd/>
            <a:tailEnd/>
          </a:ln>
        </p:spPr>
      </p:pic>
      <p:pic>
        <p:nvPicPr>
          <p:cNvPr id="1031" name="Picture 9" descr="image.jpg"/>
          <p:cNvPicPr>
            <a:picLocks noChangeAspect="1"/>
          </p:cNvPicPr>
          <p:nvPr/>
        </p:nvPicPr>
        <p:blipFill>
          <a:blip r:embed="rId14" cstate="print"/>
          <a:srcRect/>
          <a:stretch>
            <a:fillRect/>
          </a:stretch>
        </p:blipFill>
        <p:spPr bwMode="auto">
          <a:xfrm>
            <a:off x="382588" y="6096000"/>
            <a:ext cx="2871787" cy="766763"/>
          </a:xfrm>
          <a:prstGeom prst="rect">
            <a:avLst/>
          </a:prstGeom>
          <a:noFill/>
          <a:ln w="9525">
            <a:noFill/>
            <a:miter lim="800000"/>
            <a:headEnd/>
            <a:tailEnd/>
          </a:ln>
        </p:spPr>
      </p:pic>
      <p:sp>
        <p:nvSpPr>
          <p:cNvPr id="54280" name="Line 8"/>
          <p:cNvSpPr>
            <a:spLocks noChangeShapeType="1"/>
          </p:cNvSpPr>
          <p:nvPr/>
        </p:nvSpPr>
        <p:spPr bwMode="auto">
          <a:xfrm>
            <a:off x="495300" y="914400"/>
            <a:ext cx="8153400" cy="0"/>
          </a:xfrm>
          <a:prstGeom prst="line">
            <a:avLst/>
          </a:prstGeom>
          <a:noFill/>
          <a:ln w="28575">
            <a:solidFill>
              <a:srgbClr val="0000FF"/>
            </a:solidFill>
            <a:round/>
            <a:headEnd/>
            <a:tailEnd/>
          </a:ln>
          <a:effectLst/>
        </p:spPr>
        <p:txBody>
          <a:bodyPr/>
          <a:lstStyle/>
          <a:p>
            <a:pPr>
              <a:defRPr/>
            </a:pPr>
            <a:endParaRPr lang="en-US">
              <a:latin typeface="Arial" pitchFamily="34" charset="0"/>
              <a:ea typeface="ヒラギノ角ゴ Pro W3"/>
              <a:cs typeface="ヒラギノ角ゴ Pro W3"/>
            </a:endParaRPr>
          </a:p>
        </p:txBody>
      </p:sp>
      <p:sp>
        <p:nvSpPr>
          <p:cNvPr id="54281" name="Line 9"/>
          <p:cNvSpPr>
            <a:spLocks noChangeShapeType="1"/>
          </p:cNvSpPr>
          <p:nvPr/>
        </p:nvSpPr>
        <p:spPr bwMode="auto">
          <a:xfrm>
            <a:off x="457200" y="6096000"/>
            <a:ext cx="8153400" cy="0"/>
          </a:xfrm>
          <a:prstGeom prst="line">
            <a:avLst/>
          </a:prstGeom>
          <a:noFill/>
          <a:ln w="28575">
            <a:solidFill>
              <a:srgbClr val="0000FF"/>
            </a:solidFill>
            <a:round/>
            <a:headEnd/>
            <a:tailEnd/>
          </a:ln>
          <a:effectLst/>
        </p:spPr>
        <p:txBody>
          <a:bodyPr/>
          <a:lstStyle/>
          <a:p>
            <a:pPr>
              <a:defRPr/>
            </a:pPr>
            <a:endParaRPr lang="en-US">
              <a:latin typeface="Arial" pitchFamily="34" charset="0"/>
              <a:ea typeface="ヒラギノ角ゴ Pro W3"/>
              <a:cs typeface="ヒラギノ角ゴ Pro W3"/>
            </a:endParaRPr>
          </a:p>
        </p:txBody>
      </p:sp>
      <p:sp>
        <p:nvSpPr>
          <p:cNvPr id="54282" name="Text Box 10"/>
          <p:cNvSpPr txBox="1">
            <a:spLocks noChangeArrowheads="1"/>
          </p:cNvSpPr>
          <p:nvPr/>
        </p:nvSpPr>
        <p:spPr bwMode="auto">
          <a:xfrm>
            <a:off x="0" y="0"/>
            <a:ext cx="1143000" cy="366713"/>
          </a:xfrm>
          <a:prstGeom prst="rect">
            <a:avLst/>
          </a:prstGeom>
          <a:noFill/>
          <a:ln w="9525">
            <a:noFill/>
            <a:miter lim="800000"/>
            <a:headEnd/>
            <a:tailEnd/>
          </a:ln>
          <a:effectLst/>
        </p:spPr>
        <p:txBody>
          <a:bodyPr>
            <a:spAutoFit/>
          </a:bodyPr>
          <a:lstStyle/>
          <a:p>
            <a:pPr algn="ctr">
              <a:spcBef>
                <a:spcPct val="50000"/>
              </a:spcBef>
              <a:defRPr/>
            </a:pPr>
            <a:r>
              <a:rPr lang="en-US" sz="1800">
                <a:latin typeface="Arial" pitchFamily="34" charset="0"/>
                <a:ea typeface="ヒラギノ角ゴ Pro W3"/>
                <a:cs typeface="Arial" pitchFamily="34" charset="0"/>
              </a:rPr>
              <a:t>DRAFT</a:t>
            </a: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p:txStyles>
    <p:titleStyle>
      <a:lvl1pPr algn="ctr" rtl="0" eaLnBrk="1" fontAlgn="base" hangingPunct="1">
        <a:spcBef>
          <a:spcPct val="0"/>
        </a:spcBef>
        <a:spcAft>
          <a:spcPct val="0"/>
        </a:spcAft>
        <a:defRPr sz="2600" b="1">
          <a:solidFill>
            <a:schemeClr val="tx2"/>
          </a:solidFill>
          <a:latin typeface="+mj-lt"/>
          <a:ea typeface="+mj-ea"/>
          <a:cs typeface="+mj-cs"/>
        </a:defRPr>
      </a:lvl1pPr>
      <a:lvl2pPr algn="ctr" rtl="0" eaLnBrk="1" fontAlgn="base" hangingPunct="1">
        <a:spcBef>
          <a:spcPct val="0"/>
        </a:spcBef>
        <a:spcAft>
          <a:spcPct val="0"/>
        </a:spcAft>
        <a:defRPr sz="2600" b="1">
          <a:solidFill>
            <a:schemeClr val="tx2"/>
          </a:solidFill>
          <a:latin typeface="Arial" pitchFamily="34" charset="0"/>
        </a:defRPr>
      </a:lvl2pPr>
      <a:lvl3pPr algn="ctr" rtl="0" eaLnBrk="1" fontAlgn="base" hangingPunct="1">
        <a:spcBef>
          <a:spcPct val="0"/>
        </a:spcBef>
        <a:spcAft>
          <a:spcPct val="0"/>
        </a:spcAft>
        <a:defRPr sz="2600" b="1">
          <a:solidFill>
            <a:schemeClr val="tx2"/>
          </a:solidFill>
          <a:latin typeface="Arial" pitchFamily="34" charset="0"/>
        </a:defRPr>
      </a:lvl3pPr>
      <a:lvl4pPr algn="ctr" rtl="0" eaLnBrk="1" fontAlgn="base" hangingPunct="1">
        <a:spcBef>
          <a:spcPct val="0"/>
        </a:spcBef>
        <a:spcAft>
          <a:spcPct val="0"/>
        </a:spcAft>
        <a:defRPr sz="2600" b="1">
          <a:solidFill>
            <a:schemeClr val="tx2"/>
          </a:solidFill>
          <a:latin typeface="Arial" pitchFamily="34" charset="0"/>
        </a:defRPr>
      </a:lvl4pPr>
      <a:lvl5pPr algn="ctr" rtl="0" eaLnBrk="1" fontAlgn="base" hangingPunct="1">
        <a:spcBef>
          <a:spcPct val="0"/>
        </a:spcBef>
        <a:spcAft>
          <a:spcPct val="0"/>
        </a:spcAft>
        <a:defRPr sz="2600" b="1">
          <a:solidFill>
            <a:schemeClr val="tx2"/>
          </a:solidFill>
          <a:latin typeface="Arial" pitchFamily="34" charset="0"/>
        </a:defRPr>
      </a:lvl5pPr>
      <a:lvl6pPr marL="457200" algn="ctr" rtl="0" eaLnBrk="1" fontAlgn="base" hangingPunct="1">
        <a:spcBef>
          <a:spcPct val="0"/>
        </a:spcBef>
        <a:spcAft>
          <a:spcPct val="0"/>
        </a:spcAft>
        <a:defRPr sz="2600" b="1">
          <a:solidFill>
            <a:schemeClr val="tx2"/>
          </a:solidFill>
          <a:latin typeface="Arial" pitchFamily="34" charset="0"/>
        </a:defRPr>
      </a:lvl6pPr>
      <a:lvl7pPr marL="914400" algn="ctr" rtl="0" eaLnBrk="1" fontAlgn="base" hangingPunct="1">
        <a:spcBef>
          <a:spcPct val="0"/>
        </a:spcBef>
        <a:spcAft>
          <a:spcPct val="0"/>
        </a:spcAft>
        <a:defRPr sz="2600" b="1">
          <a:solidFill>
            <a:schemeClr val="tx2"/>
          </a:solidFill>
          <a:latin typeface="Arial" pitchFamily="34" charset="0"/>
        </a:defRPr>
      </a:lvl7pPr>
      <a:lvl8pPr marL="1371600" algn="ctr" rtl="0" eaLnBrk="1" fontAlgn="base" hangingPunct="1">
        <a:spcBef>
          <a:spcPct val="0"/>
        </a:spcBef>
        <a:spcAft>
          <a:spcPct val="0"/>
        </a:spcAft>
        <a:defRPr sz="2600" b="1">
          <a:solidFill>
            <a:schemeClr val="tx2"/>
          </a:solidFill>
          <a:latin typeface="Arial" pitchFamily="34" charset="0"/>
        </a:defRPr>
      </a:lvl8pPr>
      <a:lvl9pPr marL="1828800" algn="ctr" rtl="0" eaLnBrk="1" fontAlgn="base" hangingPunct="1">
        <a:spcBef>
          <a:spcPct val="0"/>
        </a:spcBef>
        <a:spcAft>
          <a:spcPct val="0"/>
        </a:spcAft>
        <a:defRPr sz="2600" b="1">
          <a:solidFill>
            <a:schemeClr val="tx2"/>
          </a:solidFill>
          <a:latin typeface="Arial" pitchFamily="34" charset="0"/>
        </a:defRPr>
      </a:lvl9pPr>
    </p:titleStyle>
    <p:bodyStyle>
      <a:lvl1pPr marL="228600" indent="-228600" algn="l" rtl="0" eaLnBrk="1" fontAlgn="base" hangingPunct="1">
        <a:spcBef>
          <a:spcPct val="20000"/>
        </a:spcBef>
        <a:spcAft>
          <a:spcPct val="0"/>
        </a:spcAft>
        <a:buClr>
          <a:srgbClr val="0000FF"/>
        </a:buClr>
        <a:buSzPct val="120000"/>
        <a:buChar char="•"/>
        <a:defRPr sz="2000" b="1">
          <a:solidFill>
            <a:schemeClr val="tx1"/>
          </a:solidFill>
          <a:latin typeface="+mn-lt"/>
          <a:ea typeface="+mn-ea"/>
          <a:cs typeface="+mn-cs"/>
        </a:defRPr>
      </a:lvl1pPr>
      <a:lvl2pPr marL="635000" indent="-292100" algn="l" rtl="0" eaLnBrk="1" fontAlgn="base" hangingPunct="1">
        <a:spcBef>
          <a:spcPct val="20000"/>
        </a:spcBef>
        <a:spcAft>
          <a:spcPct val="0"/>
        </a:spcAft>
        <a:buClr>
          <a:srgbClr val="0000FF"/>
        </a:buClr>
        <a:buFont typeface="Arial" charset="0"/>
        <a:buChar char="–"/>
        <a:defRPr b="1">
          <a:solidFill>
            <a:schemeClr val="tx1"/>
          </a:solidFill>
          <a:latin typeface="+mn-lt"/>
        </a:defRPr>
      </a:lvl2pPr>
      <a:lvl3pPr marL="1143000" indent="-228600" algn="l" rtl="0" eaLnBrk="1" fontAlgn="base" hangingPunct="1">
        <a:spcBef>
          <a:spcPct val="20000"/>
        </a:spcBef>
        <a:spcAft>
          <a:spcPct val="0"/>
        </a:spcAft>
        <a:buClr>
          <a:srgbClr val="0000FF"/>
        </a:buClr>
        <a:buFont typeface="Symbol" pitchFamily="18" charset="2"/>
        <a:buChar char="¨"/>
        <a:defRPr sz="1600" b="1">
          <a:solidFill>
            <a:schemeClr val="tx1"/>
          </a:solidFill>
          <a:latin typeface="+mn-lt"/>
        </a:defRPr>
      </a:lvl3pPr>
      <a:lvl4pPr marL="1600200" indent="-228600" algn="l" rtl="0" eaLnBrk="1" fontAlgn="base" hangingPunct="1">
        <a:spcBef>
          <a:spcPct val="20000"/>
        </a:spcBef>
        <a:spcAft>
          <a:spcPct val="0"/>
        </a:spcAft>
        <a:buChar char="–"/>
        <a:defRPr sz="1600" b="1">
          <a:solidFill>
            <a:schemeClr val="tx1"/>
          </a:solidFill>
          <a:latin typeface="+mn-lt"/>
        </a:defRPr>
      </a:lvl4pPr>
      <a:lvl5pPr marL="2057400" indent="-228600" algn="l" rtl="0" eaLnBrk="1" fontAlgn="base" hangingPunct="1">
        <a:spcBef>
          <a:spcPct val="20000"/>
        </a:spcBef>
        <a:spcAft>
          <a:spcPct val="0"/>
        </a:spcAft>
        <a:defRPr>
          <a:solidFill>
            <a:schemeClr val="tx1"/>
          </a:solidFill>
          <a:latin typeface="+mn-lt"/>
        </a:defRPr>
      </a:lvl5pPr>
      <a:lvl6pPr marL="2514600" indent="-228600" algn="l" rtl="0" eaLnBrk="1" fontAlgn="base" hangingPunct="1">
        <a:spcBef>
          <a:spcPct val="20000"/>
        </a:spcBef>
        <a:spcAft>
          <a:spcPct val="0"/>
        </a:spcAft>
        <a:defRPr>
          <a:solidFill>
            <a:schemeClr val="tx1"/>
          </a:solidFill>
          <a:latin typeface="+mn-lt"/>
        </a:defRPr>
      </a:lvl6pPr>
      <a:lvl7pPr marL="2971800" indent="-228600" algn="l" rtl="0" eaLnBrk="1" fontAlgn="base" hangingPunct="1">
        <a:spcBef>
          <a:spcPct val="20000"/>
        </a:spcBef>
        <a:spcAft>
          <a:spcPct val="0"/>
        </a:spcAft>
        <a:defRPr>
          <a:solidFill>
            <a:schemeClr val="tx1"/>
          </a:solidFill>
          <a:latin typeface="+mn-lt"/>
        </a:defRPr>
      </a:lvl7pPr>
      <a:lvl8pPr marL="3429000" indent="-228600" algn="l" rtl="0" eaLnBrk="1" fontAlgn="base" hangingPunct="1">
        <a:spcBef>
          <a:spcPct val="20000"/>
        </a:spcBef>
        <a:spcAft>
          <a:spcPct val="0"/>
        </a:spcAft>
        <a:defRPr>
          <a:solidFill>
            <a:schemeClr val="tx1"/>
          </a:solidFill>
          <a:latin typeface="+mn-lt"/>
        </a:defRPr>
      </a:lvl8pPr>
      <a:lvl9pPr marL="3886200" indent="-228600" algn="l" rtl="0" eaLnBrk="1" fontAlgn="base" hangingPunct="1">
        <a:spcBef>
          <a:spcPct val="20000"/>
        </a:spcBef>
        <a:spcAft>
          <a:spcPct val="0"/>
        </a:spcAft>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ext Placeholder 2"/>
          <p:cNvSpPr>
            <a:spLocks noGrp="1"/>
          </p:cNvSpPr>
          <p:nvPr>
            <p:ph type="body" idx="1"/>
          </p:nvPr>
        </p:nvSpPr>
        <p:spPr bwMode="auto">
          <a:xfrm>
            <a:off x="457200" y="990600"/>
            <a:ext cx="8229600" cy="48466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Slide Number Placeholder 5"/>
          <p:cNvSpPr>
            <a:spLocks noGrp="1"/>
          </p:cNvSpPr>
          <p:nvPr>
            <p:ph type="sldNum" sz="quarter" idx="4"/>
          </p:nvPr>
        </p:nvSpPr>
        <p:spPr>
          <a:xfrm>
            <a:off x="3008313" y="6327775"/>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mn-lt"/>
                <a:ea typeface="+mn-ea"/>
                <a:cs typeface="+mn-cs"/>
              </a:defRPr>
            </a:lvl1pPr>
          </a:lstStyle>
          <a:p>
            <a:pPr>
              <a:defRPr/>
            </a:pPr>
            <a:fld id="{D9A807D7-AB69-47DB-AA3A-03A1D8BDE588}" type="slidenum">
              <a:rPr lang="en-US"/>
              <a:pPr>
                <a:defRPr/>
              </a:pPr>
              <a:t>‹#›</a:t>
            </a:fld>
            <a:endParaRPr lang="en-US"/>
          </a:p>
        </p:txBody>
      </p:sp>
      <p:sp>
        <p:nvSpPr>
          <p:cNvPr id="7" name="Rectangle 6"/>
          <p:cNvSpPr/>
          <p:nvPr/>
        </p:nvSpPr>
        <p:spPr>
          <a:xfrm>
            <a:off x="0" y="0"/>
            <a:ext cx="9144000" cy="639763"/>
          </a:xfrm>
          <a:prstGeom prst="rect">
            <a:avLst/>
          </a:prstGeom>
          <a:gradFill flip="none" rotWithShape="1">
            <a:gsLst>
              <a:gs pos="0">
                <a:srgbClr val="0077B0"/>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0" y="612775"/>
            <a:ext cx="9144000" cy="73025"/>
          </a:xfrm>
          <a:prstGeom prst="rect">
            <a:avLst/>
          </a:prstGeom>
          <a:solidFill>
            <a:srgbClr val="94D0F3"/>
          </a:solidFill>
          <a:ln>
            <a:noFill/>
          </a:ln>
          <a:effectLst/>
        </p:spPr>
        <p:style>
          <a:lnRef idx="1">
            <a:schemeClr val="accent1"/>
          </a:lnRef>
          <a:fillRef idx="3">
            <a:schemeClr val="accent1"/>
          </a:fillRef>
          <a:effectRef idx="2">
            <a:schemeClr val="accent1"/>
          </a:effectRef>
          <a:fontRef idx="minor">
            <a:schemeClr val="lt1"/>
          </a:fontRef>
        </p:style>
      </p:sp>
      <p:pic>
        <p:nvPicPr>
          <p:cNvPr id="2054" name="Picture 13" descr="pfizer_rgb_pos_2.png"/>
          <p:cNvPicPr>
            <a:picLocks noChangeAspect="1"/>
          </p:cNvPicPr>
          <p:nvPr/>
        </p:nvPicPr>
        <p:blipFill>
          <a:blip r:embed="rId16" cstate="print"/>
          <a:srcRect/>
          <a:stretch>
            <a:fillRect/>
          </a:stretch>
        </p:blipFill>
        <p:spPr bwMode="auto">
          <a:xfrm>
            <a:off x="7861300" y="6111875"/>
            <a:ext cx="825500" cy="479425"/>
          </a:xfrm>
          <a:prstGeom prst="rect">
            <a:avLst/>
          </a:prstGeom>
          <a:noFill/>
          <a:ln w="9525">
            <a:noFill/>
            <a:miter lim="800000"/>
            <a:headEnd/>
            <a:tailEnd/>
          </a:ln>
        </p:spPr>
      </p:pic>
      <p:pic>
        <p:nvPicPr>
          <p:cNvPr id="2055" name="Picture 13"/>
          <p:cNvPicPr>
            <a:picLocks noChangeAspect="1" noChangeArrowheads="1"/>
          </p:cNvPicPr>
          <p:nvPr/>
        </p:nvPicPr>
        <p:blipFill>
          <a:blip r:embed="rId17" cstate="print"/>
          <a:srcRect t="74083"/>
          <a:stretch>
            <a:fillRect/>
          </a:stretch>
        </p:blipFill>
        <p:spPr bwMode="auto">
          <a:xfrm>
            <a:off x="2054225" y="6469063"/>
            <a:ext cx="1230313" cy="317500"/>
          </a:xfrm>
          <a:prstGeom prst="rect">
            <a:avLst/>
          </a:prstGeom>
          <a:noFill/>
          <a:ln w="9525">
            <a:noFill/>
            <a:miter lim="800000"/>
            <a:headEnd/>
            <a:tailEnd/>
          </a:ln>
        </p:spPr>
      </p:pic>
      <p:pic>
        <p:nvPicPr>
          <p:cNvPr id="2056" name="Picture 13"/>
          <p:cNvPicPr>
            <a:picLocks noChangeAspect="1" noChangeArrowheads="1"/>
          </p:cNvPicPr>
          <p:nvPr/>
        </p:nvPicPr>
        <p:blipFill>
          <a:blip r:embed="rId17" cstate="print"/>
          <a:srcRect t="52103" b="25917"/>
          <a:stretch>
            <a:fillRect/>
          </a:stretch>
        </p:blipFill>
        <p:spPr bwMode="auto">
          <a:xfrm>
            <a:off x="2054225" y="6173788"/>
            <a:ext cx="1230313" cy="269875"/>
          </a:xfrm>
          <a:prstGeom prst="rect">
            <a:avLst/>
          </a:prstGeom>
          <a:noFill/>
          <a:ln w="9525">
            <a:noFill/>
            <a:miter lim="800000"/>
            <a:headEnd/>
            <a:tailEnd/>
          </a:ln>
        </p:spPr>
      </p:pic>
      <p:pic>
        <p:nvPicPr>
          <p:cNvPr id="2057" name="Picture 13"/>
          <p:cNvPicPr>
            <a:picLocks noChangeAspect="1" noChangeArrowheads="1"/>
          </p:cNvPicPr>
          <p:nvPr/>
        </p:nvPicPr>
        <p:blipFill>
          <a:blip r:embed="rId18" cstate="print"/>
          <a:srcRect b="46172"/>
          <a:stretch>
            <a:fillRect/>
          </a:stretch>
        </p:blipFill>
        <p:spPr bwMode="auto">
          <a:xfrm>
            <a:off x="352425" y="5837238"/>
            <a:ext cx="1468438" cy="790575"/>
          </a:xfrm>
          <a:prstGeom prst="rect">
            <a:avLst/>
          </a:prstGeom>
          <a:noFill/>
          <a:ln w="9525">
            <a:noFill/>
            <a:miter lim="800000"/>
            <a:headEnd/>
            <a:tailEnd/>
          </a:ln>
        </p:spPr>
      </p:pic>
      <p:sp>
        <p:nvSpPr>
          <p:cNvPr id="2058" name="Title Placeholder 1"/>
          <p:cNvSpPr>
            <a:spLocks noGrp="1"/>
          </p:cNvSpPr>
          <p:nvPr>
            <p:ph type="title"/>
          </p:nvPr>
        </p:nvSpPr>
        <p:spPr bwMode="auto">
          <a:xfrm>
            <a:off x="457200" y="12700"/>
            <a:ext cx="8229600" cy="617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Lst>
  <p:hf hdr="0"/>
  <p:txStyles>
    <p:titleStyle>
      <a:lvl1pPr algn="l" defTabSz="457200" rtl="0" eaLnBrk="1" fontAlgn="base" hangingPunct="1">
        <a:spcBef>
          <a:spcPct val="0"/>
        </a:spcBef>
        <a:spcAft>
          <a:spcPct val="0"/>
        </a:spcAft>
        <a:defRPr sz="3600" b="1">
          <a:solidFill>
            <a:schemeClr val="tx1"/>
          </a:solidFill>
          <a:latin typeface="+mj-lt"/>
          <a:ea typeface="+mj-ea"/>
          <a:cs typeface="+mj-cs"/>
        </a:defRPr>
      </a:lvl1pPr>
      <a:lvl2pPr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2pPr>
      <a:lvl3pPr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3pPr>
      <a:lvl4pPr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4pPr>
      <a:lvl5pPr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5pPr>
      <a:lvl6pPr marL="457200"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6pPr>
      <a:lvl7pPr marL="914400"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7pPr>
      <a:lvl8pPr marL="1371600"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8pPr>
      <a:lvl9pPr marL="1828800"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9pPr>
    </p:titleStyle>
    <p:bodyStyle>
      <a:lvl1pPr marL="342900" indent="-342900" algn="l" defTabSz="457200" rtl="0" eaLnBrk="1" fontAlgn="base" hangingPunct="1">
        <a:spcBef>
          <a:spcPct val="20000"/>
        </a:spcBef>
        <a:spcAft>
          <a:spcPct val="0"/>
        </a:spcAft>
        <a:buFont typeface="Arial" charset="0"/>
        <a:buChar char="•"/>
        <a:defRPr sz="3000" b="1">
          <a:solidFill>
            <a:schemeClr val="tx1"/>
          </a:solidFill>
          <a:latin typeface="+mn-lt"/>
          <a:ea typeface="+mn-ea"/>
          <a:cs typeface="+mn-cs"/>
        </a:defRPr>
      </a:lvl1pPr>
      <a:lvl2pPr marL="742950" indent="-285750" algn="l" defTabSz="457200" rtl="0" eaLnBrk="1" fontAlgn="base" hangingPunct="1">
        <a:spcBef>
          <a:spcPct val="20000"/>
        </a:spcBef>
        <a:spcAft>
          <a:spcPct val="0"/>
        </a:spcAft>
        <a:buFont typeface="Arial" charset="0"/>
        <a:buChar char="–"/>
        <a:defRPr sz="2600">
          <a:solidFill>
            <a:srgbClr val="00387B"/>
          </a:solidFill>
          <a:latin typeface="+mn-lt"/>
          <a:ea typeface="+mn-ea"/>
          <a:cs typeface="+mn-cs"/>
        </a:defRPr>
      </a:lvl2pPr>
      <a:lvl3pPr marL="1143000" indent="-228600" algn="l" defTabSz="457200" rtl="0" eaLnBrk="1" fontAlgn="base" hangingPunct="1">
        <a:spcBef>
          <a:spcPct val="20000"/>
        </a:spcBef>
        <a:spcAft>
          <a:spcPct val="0"/>
        </a:spcAft>
        <a:buFont typeface="Arial" charset="0"/>
        <a:buChar char="•"/>
        <a:defRPr sz="2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charset="0"/>
        <a:buChar char="–"/>
        <a:defRPr sz="2000">
          <a:solidFill>
            <a:srgbClr val="00387B"/>
          </a:solidFill>
          <a:latin typeface="+mn-lt"/>
          <a:ea typeface="+mn-ea"/>
          <a:cs typeface="+mn-cs"/>
        </a:defRPr>
      </a:lvl4pPr>
      <a:lvl5pPr marL="2057400" indent="-228600" algn="l" defTabSz="457200"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defTabSz="457200"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6pPr>
      <a:lvl7pPr marL="2971800" indent="-228600" algn="l" defTabSz="457200"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7pPr>
      <a:lvl8pPr marL="3429000" indent="-228600" algn="l" defTabSz="457200"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8pPr>
      <a:lvl9pPr marL="3886200" indent="-228600" algn="l" defTabSz="457200"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800100"/>
            <a:ext cx="8229600" cy="617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5"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1" name="Date Placeholder 3"/>
          <p:cNvSpPr>
            <a:spLocks noGrp="1"/>
          </p:cNvSpPr>
          <p:nvPr>
            <p:ph type="dt" sz="half" idx="2"/>
          </p:nvPr>
        </p:nvSpPr>
        <p:spPr>
          <a:xfrm>
            <a:off x="3130550" y="6127750"/>
            <a:ext cx="2133600" cy="476250"/>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006396"/>
                </a:solidFill>
                <a:latin typeface="Arial" charset="0"/>
                <a:ea typeface="+mn-ea"/>
                <a:cs typeface="+mn-cs"/>
              </a:defRPr>
            </a:lvl1pPr>
          </a:lstStyle>
          <a:p>
            <a:r>
              <a:rPr lang="en-US" smtClean="0"/>
              <a:t>2013-03-06</a:t>
            </a:r>
            <a:endParaRPr lang="en-US"/>
          </a:p>
        </p:txBody>
      </p:sp>
    </p:spTree>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Lst>
  <p:hf hdr="0"/>
  <p:txStyles>
    <p:titleStyle>
      <a:lvl1pPr algn="l" defTabSz="457200" rtl="0" eaLnBrk="1" fontAlgn="base" hangingPunct="1">
        <a:spcBef>
          <a:spcPct val="0"/>
        </a:spcBef>
        <a:spcAft>
          <a:spcPct val="0"/>
        </a:spcAft>
        <a:defRPr sz="3600" b="1" kern="1200">
          <a:solidFill>
            <a:schemeClr val="tx1"/>
          </a:solidFill>
          <a:latin typeface="Arial" pitchFamily="34" charset="0"/>
          <a:ea typeface="+mj-ea"/>
          <a:cs typeface="+mj-cs"/>
        </a:defRPr>
      </a:lvl1pPr>
      <a:lvl2pPr algn="l" defTabSz="457200" rtl="0" eaLnBrk="1" fontAlgn="base" hangingPunct="1">
        <a:spcBef>
          <a:spcPct val="0"/>
        </a:spcBef>
        <a:spcAft>
          <a:spcPct val="0"/>
        </a:spcAft>
        <a:defRPr sz="3600" b="1">
          <a:solidFill>
            <a:schemeClr val="tx1"/>
          </a:solidFill>
          <a:latin typeface="Arial" charset="0"/>
          <a:ea typeface="ヒラギノ角ゴ Pro W3" charset="-128"/>
          <a:cs typeface="ヒラギノ角ゴ Pro W3"/>
        </a:defRPr>
      </a:lvl2pPr>
      <a:lvl3pPr algn="l" defTabSz="457200" rtl="0" eaLnBrk="1" fontAlgn="base" hangingPunct="1">
        <a:spcBef>
          <a:spcPct val="0"/>
        </a:spcBef>
        <a:spcAft>
          <a:spcPct val="0"/>
        </a:spcAft>
        <a:defRPr sz="3600" b="1">
          <a:solidFill>
            <a:schemeClr val="tx1"/>
          </a:solidFill>
          <a:latin typeface="Arial" charset="0"/>
          <a:ea typeface="ヒラギノ角ゴ Pro W3" charset="-128"/>
          <a:cs typeface="ヒラギノ角ゴ Pro W3"/>
        </a:defRPr>
      </a:lvl3pPr>
      <a:lvl4pPr algn="l" defTabSz="457200" rtl="0" eaLnBrk="1" fontAlgn="base" hangingPunct="1">
        <a:spcBef>
          <a:spcPct val="0"/>
        </a:spcBef>
        <a:spcAft>
          <a:spcPct val="0"/>
        </a:spcAft>
        <a:defRPr sz="3600" b="1">
          <a:solidFill>
            <a:schemeClr val="tx1"/>
          </a:solidFill>
          <a:latin typeface="Arial" charset="0"/>
          <a:ea typeface="ヒラギノ角ゴ Pro W3" charset="-128"/>
          <a:cs typeface="ヒラギノ角ゴ Pro W3"/>
        </a:defRPr>
      </a:lvl4pPr>
      <a:lvl5pPr algn="l" defTabSz="457200" rtl="0" eaLnBrk="1" fontAlgn="base" hangingPunct="1">
        <a:spcBef>
          <a:spcPct val="0"/>
        </a:spcBef>
        <a:spcAft>
          <a:spcPct val="0"/>
        </a:spcAft>
        <a:defRPr sz="3600" b="1">
          <a:solidFill>
            <a:schemeClr val="tx1"/>
          </a:solidFill>
          <a:latin typeface="Arial" charset="0"/>
          <a:ea typeface="ヒラギノ角ゴ Pro W3" charset="-128"/>
          <a:cs typeface="ヒラギノ角ゴ Pro W3"/>
        </a:defRPr>
      </a:lvl5pPr>
      <a:lvl6pPr marL="457200" algn="l" defTabSz="457200" rtl="0" eaLnBrk="1" fontAlgn="base" hangingPunct="1">
        <a:spcBef>
          <a:spcPct val="0"/>
        </a:spcBef>
        <a:spcAft>
          <a:spcPct val="0"/>
        </a:spcAft>
        <a:defRPr sz="3600" b="1">
          <a:solidFill>
            <a:schemeClr val="tx1"/>
          </a:solidFill>
          <a:latin typeface="Arial" charset="0"/>
          <a:ea typeface="ヒラギノ角ゴ Pro W3" charset="-128"/>
        </a:defRPr>
      </a:lvl6pPr>
      <a:lvl7pPr marL="914400" algn="l" defTabSz="457200" rtl="0" eaLnBrk="1" fontAlgn="base" hangingPunct="1">
        <a:spcBef>
          <a:spcPct val="0"/>
        </a:spcBef>
        <a:spcAft>
          <a:spcPct val="0"/>
        </a:spcAft>
        <a:defRPr sz="3600" b="1">
          <a:solidFill>
            <a:schemeClr val="tx1"/>
          </a:solidFill>
          <a:latin typeface="Arial" charset="0"/>
          <a:ea typeface="ヒラギノ角ゴ Pro W3" charset="-128"/>
        </a:defRPr>
      </a:lvl7pPr>
      <a:lvl8pPr marL="1371600" algn="l" defTabSz="457200" rtl="0" eaLnBrk="1" fontAlgn="base" hangingPunct="1">
        <a:spcBef>
          <a:spcPct val="0"/>
        </a:spcBef>
        <a:spcAft>
          <a:spcPct val="0"/>
        </a:spcAft>
        <a:defRPr sz="3600" b="1">
          <a:solidFill>
            <a:schemeClr val="tx1"/>
          </a:solidFill>
          <a:latin typeface="Arial" charset="0"/>
          <a:ea typeface="ヒラギノ角ゴ Pro W3" charset="-128"/>
        </a:defRPr>
      </a:lvl8pPr>
      <a:lvl9pPr marL="1828800" algn="l" defTabSz="457200" rtl="0" eaLnBrk="1" fontAlgn="base" hangingPunct="1">
        <a:spcBef>
          <a:spcPct val="0"/>
        </a:spcBef>
        <a:spcAft>
          <a:spcPct val="0"/>
        </a:spcAft>
        <a:defRPr sz="3600" b="1">
          <a:solidFill>
            <a:schemeClr val="tx1"/>
          </a:solidFill>
          <a:latin typeface="Arial" charset="0"/>
          <a:ea typeface="ヒラギノ角ゴ Pro W3" charset="-128"/>
        </a:defRPr>
      </a:lvl9pPr>
    </p:titleStyle>
    <p:bodyStyle>
      <a:lvl1pPr marL="342900" indent="-342900" algn="l" defTabSz="457200" rtl="0" eaLnBrk="1" fontAlgn="base" hangingPunct="1">
        <a:spcBef>
          <a:spcPct val="20000"/>
        </a:spcBef>
        <a:spcAft>
          <a:spcPct val="0"/>
        </a:spcAft>
        <a:buFont typeface="Arial" charset="0"/>
        <a:buChar char="•"/>
        <a:defRPr sz="3000" b="1" kern="1200">
          <a:solidFill>
            <a:schemeClr val="tx1"/>
          </a:solidFill>
          <a:latin typeface="Arial" pitchFamily="34" charset="0"/>
          <a:ea typeface="+mn-ea"/>
          <a:cs typeface="+mn-cs"/>
        </a:defRPr>
      </a:lvl1pPr>
      <a:lvl2pPr marL="742950" indent="-285750" algn="l" defTabSz="457200" rtl="0" eaLnBrk="1" fontAlgn="base" hangingPunct="1">
        <a:spcBef>
          <a:spcPct val="20000"/>
        </a:spcBef>
        <a:spcAft>
          <a:spcPct val="0"/>
        </a:spcAft>
        <a:buFont typeface="Arial" charset="0"/>
        <a:buChar char="–"/>
        <a:defRPr sz="2600" kern="1200">
          <a:solidFill>
            <a:srgbClr val="00387B"/>
          </a:solidFill>
          <a:latin typeface="Arial" pitchFamily="34" charset="0"/>
          <a:ea typeface="+mn-ea"/>
          <a:cs typeface="+mn-cs"/>
        </a:defRPr>
      </a:lvl2pPr>
      <a:lvl3pPr marL="1143000" indent="-228600" algn="l" defTabSz="457200" rtl="0" eaLnBrk="1" fontAlgn="base" hangingPunct="1">
        <a:spcBef>
          <a:spcPct val="20000"/>
        </a:spcBef>
        <a:spcAft>
          <a:spcPct val="0"/>
        </a:spcAft>
        <a:buFont typeface="Arial" charset="0"/>
        <a:buChar char="•"/>
        <a:defRPr sz="2200" kern="1200">
          <a:solidFill>
            <a:schemeClr val="tx1"/>
          </a:solidFill>
          <a:latin typeface="Arial" pitchFamily="34" charset="0"/>
          <a:ea typeface="+mn-ea"/>
          <a:cs typeface="+mn-cs"/>
        </a:defRPr>
      </a:lvl3pPr>
      <a:lvl4pPr marL="1600200" indent="-228600" algn="l" defTabSz="457200" rtl="0" eaLnBrk="1" fontAlgn="base" hangingPunct="1">
        <a:spcBef>
          <a:spcPct val="20000"/>
        </a:spcBef>
        <a:spcAft>
          <a:spcPct val="0"/>
        </a:spcAft>
        <a:buFont typeface="Arial" charset="0"/>
        <a:buChar char="–"/>
        <a:defRPr sz="2000" kern="1200">
          <a:solidFill>
            <a:srgbClr val="00387B"/>
          </a:solidFill>
          <a:latin typeface="Arial" pitchFamily="34" charset="0"/>
          <a:ea typeface="+mn-ea"/>
          <a:cs typeface="+mn-cs"/>
        </a:defRPr>
      </a:lvl4pPr>
      <a:lvl5pPr marL="2057400" indent="-228600" algn="l" defTabSz="457200" rtl="0" eaLnBrk="1" fontAlgn="base" hangingPunct="1">
        <a:spcBef>
          <a:spcPct val="20000"/>
        </a:spcBef>
        <a:spcAft>
          <a:spcPct val="0"/>
        </a:spcAft>
        <a:buFont typeface="Arial" charset="0"/>
        <a:buChar char="•"/>
        <a:defRPr sz="1600" kern="1200">
          <a:solidFill>
            <a:schemeClr val="tx1"/>
          </a:solidFill>
          <a:latin typeface="Arial"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28600"/>
            <a:ext cx="82296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990600"/>
            <a:ext cx="8229600" cy="4876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endParaRPr lang="en-US" smtClean="0"/>
          </a:p>
        </p:txBody>
      </p:sp>
      <p:sp>
        <p:nvSpPr>
          <p:cNvPr id="54276" name="Text Box 4"/>
          <p:cNvSpPr txBox="1">
            <a:spLocks noChangeArrowheads="1"/>
          </p:cNvSpPr>
          <p:nvPr/>
        </p:nvSpPr>
        <p:spPr bwMode="auto">
          <a:xfrm>
            <a:off x="4324350" y="6230938"/>
            <a:ext cx="495300" cy="244475"/>
          </a:xfrm>
          <a:prstGeom prst="rect">
            <a:avLst/>
          </a:prstGeom>
          <a:noFill/>
          <a:ln w="9525">
            <a:noFill/>
            <a:miter lim="800000"/>
            <a:headEnd/>
            <a:tailEnd/>
          </a:ln>
          <a:effectLst/>
        </p:spPr>
        <p:txBody>
          <a:bodyPr wrap="none">
            <a:spAutoFit/>
          </a:bodyPr>
          <a:lstStyle/>
          <a:p>
            <a:pPr>
              <a:defRPr/>
            </a:pPr>
            <a:r>
              <a:rPr lang="en-US" sz="1000">
                <a:latin typeface="Arial" pitchFamily="34" charset="0"/>
                <a:ea typeface="ヒラギノ角ゴ Pro W3"/>
                <a:cs typeface="Arial" pitchFamily="34" charset="0"/>
              </a:rPr>
              <a:t>- </a:t>
            </a:r>
            <a:fld id="{C90D627E-8F7F-496C-8A08-8E1999320F0B}" type="slidenum">
              <a:rPr lang="en-US" sz="1000">
                <a:latin typeface="Arial" pitchFamily="34" charset="0"/>
                <a:ea typeface="ヒラギノ角ゴ Pro W3"/>
                <a:cs typeface="Arial" pitchFamily="34" charset="0"/>
              </a:rPr>
              <a:pPr>
                <a:defRPr/>
              </a:pPr>
              <a:t>‹#›</a:t>
            </a:fld>
            <a:r>
              <a:rPr lang="en-US" sz="1000">
                <a:latin typeface="Arial" pitchFamily="34" charset="0"/>
                <a:ea typeface="ヒラギノ角ゴ Pro W3"/>
                <a:cs typeface="Arial" pitchFamily="34" charset="0"/>
              </a:rPr>
              <a:t> -</a:t>
            </a:r>
          </a:p>
        </p:txBody>
      </p:sp>
      <p:sp>
        <p:nvSpPr>
          <p:cNvPr id="54277" name="Text Box 5"/>
          <p:cNvSpPr txBox="1">
            <a:spLocks noChangeArrowheads="1"/>
          </p:cNvSpPr>
          <p:nvPr/>
        </p:nvSpPr>
        <p:spPr bwMode="auto">
          <a:xfrm>
            <a:off x="4038600" y="6461125"/>
            <a:ext cx="1130300" cy="244475"/>
          </a:xfrm>
          <a:prstGeom prst="rect">
            <a:avLst/>
          </a:prstGeom>
          <a:noFill/>
          <a:ln w="9525">
            <a:noFill/>
            <a:miter lim="800000"/>
            <a:headEnd/>
            <a:tailEnd/>
          </a:ln>
          <a:effectLst/>
        </p:spPr>
        <p:txBody>
          <a:bodyPr wrap="none">
            <a:spAutoFit/>
          </a:bodyPr>
          <a:lstStyle/>
          <a:p>
            <a:pPr>
              <a:defRPr/>
            </a:pPr>
            <a:r>
              <a:rPr lang="en-US" sz="1000" b="1">
                <a:latin typeface="Arial" pitchFamily="34" charset="0"/>
                <a:ea typeface="ヒラギノ角ゴ Pro W3"/>
                <a:cs typeface="Arial" pitchFamily="34" charset="0"/>
              </a:rPr>
              <a:t>CONFIDENTIAL</a:t>
            </a:r>
          </a:p>
        </p:txBody>
      </p:sp>
      <p:pic>
        <p:nvPicPr>
          <p:cNvPr id="1030" name="Picture 13" descr="pfizer_rgb_pos_2.png"/>
          <p:cNvPicPr>
            <a:picLocks noChangeAspect="1"/>
          </p:cNvPicPr>
          <p:nvPr/>
        </p:nvPicPr>
        <p:blipFill>
          <a:blip r:embed="rId13" cstate="print"/>
          <a:srcRect/>
          <a:stretch>
            <a:fillRect/>
          </a:stretch>
        </p:blipFill>
        <p:spPr bwMode="auto">
          <a:xfrm>
            <a:off x="7696200" y="6205538"/>
            <a:ext cx="990600" cy="576262"/>
          </a:xfrm>
          <a:prstGeom prst="rect">
            <a:avLst/>
          </a:prstGeom>
          <a:noFill/>
          <a:ln w="9525">
            <a:noFill/>
            <a:miter lim="800000"/>
            <a:headEnd/>
            <a:tailEnd/>
          </a:ln>
        </p:spPr>
      </p:pic>
      <p:pic>
        <p:nvPicPr>
          <p:cNvPr id="1031" name="Picture 9" descr="image.jpg"/>
          <p:cNvPicPr>
            <a:picLocks noChangeAspect="1"/>
          </p:cNvPicPr>
          <p:nvPr/>
        </p:nvPicPr>
        <p:blipFill>
          <a:blip r:embed="rId14" cstate="print"/>
          <a:srcRect/>
          <a:stretch>
            <a:fillRect/>
          </a:stretch>
        </p:blipFill>
        <p:spPr bwMode="auto">
          <a:xfrm>
            <a:off x="382588" y="6096000"/>
            <a:ext cx="2871787" cy="766763"/>
          </a:xfrm>
          <a:prstGeom prst="rect">
            <a:avLst/>
          </a:prstGeom>
          <a:noFill/>
          <a:ln w="9525">
            <a:noFill/>
            <a:miter lim="800000"/>
            <a:headEnd/>
            <a:tailEnd/>
          </a:ln>
        </p:spPr>
      </p:pic>
      <p:sp>
        <p:nvSpPr>
          <p:cNvPr id="54280" name="Line 8"/>
          <p:cNvSpPr>
            <a:spLocks noChangeShapeType="1"/>
          </p:cNvSpPr>
          <p:nvPr/>
        </p:nvSpPr>
        <p:spPr bwMode="auto">
          <a:xfrm>
            <a:off x="495300" y="914400"/>
            <a:ext cx="8153400" cy="0"/>
          </a:xfrm>
          <a:prstGeom prst="line">
            <a:avLst/>
          </a:prstGeom>
          <a:noFill/>
          <a:ln w="28575">
            <a:solidFill>
              <a:srgbClr val="0000FF"/>
            </a:solidFill>
            <a:round/>
            <a:headEnd/>
            <a:tailEnd/>
          </a:ln>
          <a:effectLst/>
        </p:spPr>
        <p:txBody>
          <a:bodyPr/>
          <a:lstStyle/>
          <a:p>
            <a:pPr>
              <a:defRPr/>
            </a:pPr>
            <a:endParaRPr lang="en-US">
              <a:latin typeface="Arial" pitchFamily="34" charset="0"/>
              <a:ea typeface="ヒラギノ角ゴ Pro W3"/>
              <a:cs typeface="ヒラギノ角ゴ Pro W3"/>
            </a:endParaRPr>
          </a:p>
        </p:txBody>
      </p:sp>
      <p:sp>
        <p:nvSpPr>
          <p:cNvPr id="54281" name="Line 9"/>
          <p:cNvSpPr>
            <a:spLocks noChangeShapeType="1"/>
          </p:cNvSpPr>
          <p:nvPr/>
        </p:nvSpPr>
        <p:spPr bwMode="auto">
          <a:xfrm>
            <a:off x="457200" y="6096000"/>
            <a:ext cx="8153400" cy="0"/>
          </a:xfrm>
          <a:prstGeom prst="line">
            <a:avLst/>
          </a:prstGeom>
          <a:noFill/>
          <a:ln w="28575">
            <a:solidFill>
              <a:srgbClr val="0000FF"/>
            </a:solidFill>
            <a:round/>
            <a:headEnd/>
            <a:tailEnd/>
          </a:ln>
          <a:effectLst/>
        </p:spPr>
        <p:txBody>
          <a:bodyPr/>
          <a:lstStyle/>
          <a:p>
            <a:pPr>
              <a:defRPr/>
            </a:pPr>
            <a:endParaRPr lang="en-US">
              <a:latin typeface="Arial" pitchFamily="34" charset="0"/>
              <a:ea typeface="ヒラギノ角ゴ Pro W3"/>
              <a:cs typeface="ヒラギノ角ゴ Pro W3"/>
            </a:endParaRPr>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p:txStyles>
    <p:titleStyle>
      <a:lvl1pPr algn="ctr" rtl="0" eaLnBrk="1" fontAlgn="base" hangingPunct="1">
        <a:spcBef>
          <a:spcPct val="0"/>
        </a:spcBef>
        <a:spcAft>
          <a:spcPct val="0"/>
        </a:spcAft>
        <a:defRPr sz="2600" b="1">
          <a:solidFill>
            <a:schemeClr val="tx2"/>
          </a:solidFill>
          <a:latin typeface="+mj-lt"/>
          <a:ea typeface="+mj-ea"/>
          <a:cs typeface="+mj-cs"/>
        </a:defRPr>
      </a:lvl1pPr>
      <a:lvl2pPr algn="ctr" rtl="0" eaLnBrk="1" fontAlgn="base" hangingPunct="1">
        <a:spcBef>
          <a:spcPct val="0"/>
        </a:spcBef>
        <a:spcAft>
          <a:spcPct val="0"/>
        </a:spcAft>
        <a:defRPr sz="2600" b="1">
          <a:solidFill>
            <a:schemeClr val="tx2"/>
          </a:solidFill>
          <a:latin typeface="Arial" pitchFamily="34" charset="0"/>
        </a:defRPr>
      </a:lvl2pPr>
      <a:lvl3pPr algn="ctr" rtl="0" eaLnBrk="1" fontAlgn="base" hangingPunct="1">
        <a:spcBef>
          <a:spcPct val="0"/>
        </a:spcBef>
        <a:spcAft>
          <a:spcPct val="0"/>
        </a:spcAft>
        <a:defRPr sz="2600" b="1">
          <a:solidFill>
            <a:schemeClr val="tx2"/>
          </a:solidFill>
          <a:latin typeface="Arial" pitchFamily="34" charset="0"/>
        </a:defRPr>
      </a:lvl3pPr>
      <a:lvl4pPr algn="ctr" rtl="0" eaLnBrk="1" fontAlgn="base" hangingPunct="1">
        <a:spcBef>
          <a:spcPct val="0"/>
        </a:spcBef>
        <a:spcAft>
          <a:spcPct val="0"/>
        </a:spcAft>
        <a:defRPr sz="2600" b="1">
          <a:solidFill>
            <a:schemeClr val="tx2"/>
          </a:solidFill>
          <a:latin typeface="Arial" pitchFamily="34" charset="0"/>
        </a:defRPr>
      </a:lvl4pPr>
      <a:lvl5pPr algn="ctr" rtl="0" eaLnBrk="1" fontAlgn="base" hangingPunct="1">
        <a:spcBef>
          <a:spcPct val="0"/>
        </a:spcBef>
        <a:spcAft>
          <a:spcPct val="0"/>
        </a:spcAft>
        <a:defRPr sz="2600" b="1">
          <a:solidFill>
            <a:schemeClr val="tx2"/>
          </a:solidFill>
          <a:latin typeface="Arial" pitchFamily="34" charset="0"/>
        </a:defRPr>
      </a:lvl5pPr>
      <a:lvl6pPr marL="457200" algn="ctr" rtl="0" eaLnBrk="1" fontAlgn="base" hangingPunct="1">
        <a:spcBef>
          <a:spcPct val="0"/>
        </a:spcBef>
        <a:spcAft>
          <a:spcPct val="0"/>
        </a:spcAft>
        <a:defRPr sz="2600" b="1">
          <a:solidFill>
            <a:schemeClr val="tx2"/>
          </a:solidFill>
          <a:latin typeface="Arial" pitchFamily="34" charset="0"/>
        </a:defRPr>
      </a:lvl6pPr>
      <a:lvl7pPr marL="914400" algn="ctr" rtl="0" eaLnBrk="1" fontAlgn="base" hangingPunct="1">
        <a:spcBef>
          <a:spcPct val="0"/>
        </a:spcBef>
        <a:spcAft>
          <a:spcPct val="0"/>
        </a:spcAft>
        <a:defRPr sz="2600" b="1">
          <a:solidFill>
            <a:schemeClr val="tx2"/>
          </a:solidFill>
          <a:latin typeface="Arial" pitchFamily="34" charset="0"/>
        </a:defRPr>
      </a:lvl7pPr>
      <a:lvl8pPr marL="1371600" algn="ctr" rtl="0" eaLnBrk="1" fontAlgn="base" hangingPunct="1">
        <a:spcBef>
          <a:spcPct val="0"/>
        </a:spcBef>
        <a:spcAft>
          <a:spcPct val="0"/>
        </a:spcAft>
        <a:defRPr sz="2600" b="1">
          <a:solidFill>
            <a:schemeClr val="tx2"/>
          </a:solidFill>
          <a:latin typeface="Arial" pitchFamily="34" charset="0"/>
        </a:defRPr>
      </a:lvl8pPr>
      <a:lvl9pPr marL="1828800" algn="ctr" rtl="0" eaLnBrk="1" fontAlgn="base" hangingPunct="1">
        <a:spcBef>
          <a:spcPct val="0"/>
        </a:spcBef>
        <a:spcAft>
          <a:spcPct val="0"/>
        </a:spcAft>
        <a:defRPr sz="2600" b="1">
          <a:solidFill>
            <a:schemeClr val="tx2"/>
          </a:solidFill>
          <a:latin typeface="Arial" pitchFamily="34" charset="0"/>
        </a:defRPr>
      </a:lvl9pPr>
    </p:titleStyle>
    <p:bodyStyle>
      <a:lvl1pPr marL="228600" indent="-228600" algn="l" rtl="0" eaLnBrk="1" fontAlgn="base" hangingPunct="1">
        <a:spcBef>
          <a:spcPct val="20000"/>
        </a:spcBef>
        <a:spcAft>
          <a:spcPct val="0"/>
        </a:spcAft>
        <a:buClr>
          <a:srgbClr val="0000FF"/>
        </a:buClr>
        <a:buSzPct val="120000"/>
        <a:buChar char="•"/>
        <a:defRPr sz="2000" b="1">
          <a:solidFill>
            <a:schemeClr val="tx1"/>
          </a:solidFill>
          <a:latin typeface="+mn-lt"/>
          <a:ea typeface="+mn-ea"/>
          <a:cs typeface="+mn-cs"/>
        </a:defRPr>
      </a:lvl1pPr>
      <a:lvl2pPr marL="635000" indent="-292100" algn="l" rtl="0" eaLnBrk="1" fontAlgn="base" hangingPunct="1">
        <a:spcBef>
          <a:spcPct val="20000"/>
        </a:spcBef>
        <a:spcAft>
          <a:spcPct val="0"/>
        </a:spcAft>
        <a:buClr>
          <a:srgbClr val="0000FF"/>
        </a:buClr>
        <a:buFont typeface="Arial" charset="0"/>
        <a:buChar char="–"/>
        <a:defRPr b="1">
          <a:solidFill>
            <a:schemeClr val="tx1"/>
          </a:solidFill>
          <a:latin typeface="+mn-lt"/>
        </a:defRPr>
      </a:lvl2pPr>
      <a:lvl3pPr marL="1143000" indent="-228600" algn="l" rtl="0" eaLnBrk="1" fontAlgn="base" hangingPunct="1">
        <a:spcBef>
          <a:spcPct val="20000"/>
        </a:spcBef>
        <a:spcAft>
          <a:spcPct val="0"/>
        </a:spcAft>
        <a:buClr>
          <a:srgbClr val="0000FF"/>
        </a:buClr>
        <a:buFont typeface="Symbol" pitchFamily="18" charset="2"/>
        <a:buChar char="¨"/>
        <a:defRPr sz="1600" b="1">
          <a:solidFill>
            <a:schemeClr val="tx1"/>
          </a:solidFill>
          <a:latin typeface="+mn-lt"/>
        </a:defRPr>
      </a:lvl3pPr>
      <a:lvl4pPr marL="1600200" indent="-228600" algn="l" rtl="0" eaLnBrk="1" fontAlgn="base" hangingPunct="1">
        <a:spcBef>
          <a:spcPct val="20000"/>
        </a:spcBef>
        <a:spcAft>
          <a:spcPct val="0"/>
        </a:spcAft>
        <a:buChar char="–"/>
        <a:defRPr sz="1600" b="1">
          <a:solidFill>
            <a:schemeClr val="tx1"/>
          </a:solidFill>
          <a:latin typeface="+mn-lt"/>
        </a:defRPr>
      </a:lvl4pPr>
      <a:lvl5pPr marL="2057400" indent="-228600" algn="l" rtl="0" eaLnBrk="1" fontAlgn="base" hangingPunct="1">
        <a:spcBef>
          <a:spcPct val="20000"/>
        </a:spcBef>
        <a:spcAft>
          <a:spcPct val="0"/>
        </a:spcAft>
        <a:defRPr>
          <a:solidFill>
            <a:schemeClr val="tx1"/>
          </a:solidFill>
          <a:latin typeface="+mn-lt"/>
        </a:defRPr>
      </a:lvl5pPr>
      <a:lvl6pPr marL="2514600" indent="-228600" algn="l" rtl="0" eaLnBrk="1" fontAlgn="base" hangingPunct="1">
        <a:spcBef>
          <a:spcPct val="20000"/>
        </a:spcBef>
        <a:spcAft>
          <a:spcPct val="0"/>
        </a:spcAft>
        <a:defRPr>
          <a:solidFill>
            <a:schemeClr val="tx1"/>
          </a:solidFill>
          <a:latin typeface="+mn-lt"/>
        </a:defRPr>
      </a:lvl6pPr>
      <a:lvl7pPr marL="2971800" indent="-228600" algn="l" rtl="0" eaLnBrk="1" fontAlgn="base" hangingPunct="1">
        <a:spcBef>
          <a:spcPct val="20000"/>
        </a:spcBef>
        <a:spcAft>
          <a:spcPct val="0"/>
        </a:spcAft>
        <a:defRPr>
          <a:solidFill>
            <a:schemeClr val="tx1"/>
          </a:solidFill>
          <a:latin typeface="+mn-lt"/>
        </a:defRPr>
      </a:lvl7pPr>
      <a:lvl8pPr marL="3429000" indent="-228600" algn="l" rtl="0" eaLnBrk="1" fontAlgn="base" hangingPunct="1">
        <a:spcBef>
          <a:spcPct val="20000"/>
        </a:spcBef>
        <a:spcAft>
          <a:spcPct val="0"/>
        </a:spcAft>
        <a:defRPr>
          <a:solidFill>
            <a:schemeClr val="tx1"/>
          </a:solidFill>
          <a:latin typeface="+mn-lt"/>
        </a:defRPr>
      </a:lvl8pPr>
      <a:lvl9pPr marL="3886200" indent="-228600" algn="l" rtl="0" eaLnBrk="1" fontAlgn="base" hangingPunct="1">
        <a:spcBef>
          <a:spcPct val="20000"/>
        </a:spcBef>
        <a:spcAft>
          <a:spcPct val="0"/>
        </a:spcAft>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ext Placeholder 2"/>
          <p:cNvSpPr>
            <a:spLocks noGrp="1"/>
          </p:cNvSpPr>
          <p:nvPr>
            <p:ph type="body" idx="1"/>
          </p:nvPr>
        </p:nvSpPr>
        <p:spPr bwMode="auto">
          <a:xfrm>
            <a:off x="457200" y="990600"/>
            <a:ext cx="8229600" cy="48466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Slide Number Placeholder 5"/>
          <p:cNvSpPr>
            <a:spLocks noGrp="1"/>
          </p:cNvSpPr>
          <p:nvPr>
            <p:ph type="sldNum" sz="quarter" idx="4"/>
          </p:nvPr>
        </p:nvSpPr>
        <p:spPr>
          <a:xfrm>
            <a:off x="3008313" y="6327775"/>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mn-lt"/>
                <a:ea typeface="+mn-ea"/>
                <a:cs typeface="+mn-cs"/>
              </a:defRPr>
            </a:lvl1pPr>
          </a:lstStyle>
          <a:p>
            <a:pPr>
              <a:defRPr/>
            </a:pPr>
            <a:fld id="{ED36A7C2-052D-4B9D-9581-D952FFB99D62}" type="slidenum">
              <a:rPr lang="en-US"/>
              <a:pPr>
                <a:defRPr/>
              </a:pPr>
              <a:t>‹#›</a:t>
            </a:fld>
            <a:endParaRPr lang="en-US"/>
          </a:p>
        </p:txBody>
      </p:sp>
      <p:sp>
        <p:nvSpPr>
          <p:cNvPr id="7" name="Rectangle 6"/>
          <p:cNvSpPr/>
          <p:nvPr/>
        </p:nvSpPr>
        <p:spPr>
          <a:xfrm>
            <a:off x="0" y="0"/>
            <a:ext cx="9144000" cy="639763"/>
          </a:xfrm>
          <a:prstGeom prst="rect">
            <a:avLst/>
          </a:prstGeom>
          <a:gradFill flip="none" rotWithShape="1">
            <a:gsLst>
              <a:gs pos="0">
                <a:srgbClr val="0077B0"/>
              </a:gs>
              <a:gs pos="100000">
                <a:srgbClr val="FFFFFF"/>
              </a:gs>
            </a:gsLst>
            <a:lin ang="0" scaled="1"/>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0" y="612775"/>
            <a:ext cx="9144000" cy="73025"/>
          </a:xfrm>
          <a:prstGeom prst="rect">
            <a:avLst/>
          </a:prstGeom>
          <a:solidFill>
            <a:srgbClr val="94D0F3"/>
          </a:solidFill>
          <a:ln>
            <a:noFill/>
          </a:ln>
          <a:effectLst/>
        </p:spPr>
        <p:style>
          <a:lnRef idx="1">
            <a:schemeClr val="accent1"/>
          </a:lnRef>
          <a:fillRef idx="3">
            <a:schemeClr val="accent1"/>
          </a:fillRef>
          <a:effectRef idx="2">
            <a:schemeClr val="accent1"/>
          </a:effectRef>
          <a:fontRef idx="minor">
            <a:schemeClr val="lt1"/>
          </a:fontRef>
        </p:style>
      </p:sp>
      <p:pic>
        <p:nvPicPr>
          <p:cNvPr id="2054" name="Picture 13" descr="pfizer_rgb_pos_2.png"/>
          <p:cNvPicPr>
            <a:picLocks noChangeAspect="1"/>
          </p:cNvPicPr>
          <p:nvPr/>
        </p:nvPicPr>
        <p:blipFill>
          <a:blip r:embed="rId16" cstate="print"/>
          <a:srcRect/>
          <a:stretch>
            <a:fillRect/>
          </a:stretch>
        </p:blipFill>
        <p:spPr bwMode="auto">
          <a:xfrm>
            <a:off x="7861300" y="6111875"/>
            <a:ext cx="825500" cy="479425"/>
          </a:xfrm>
          <a:prstGeom prst="rect">
            <a:avLst/>
          </a:prstGeom>
          <a:noFill/>
          <a:ln w="9525">
            <a:noFill/>
            <a:miter lim="800000"/>
            <a:headEnd/>
            <a:tailEnd/>
          </a:ln>
        </p:spPr>
      </p:pic>
      <p:pic>
        <p:nvPicPr>
          <p:cNvPr id="2055" name="Picture 13"/>
          <p:cNvPicPr>
            <a:picLocks noChangeAspect="1" noChangeArrowheads="1"/>
          </p:cNvPicPr>
          <p:nvPr/>
        </p:nvPicPr>
        <p:blipFill>
          <a:blip r:embed="rId17" cstate="print"/>
          <a:srcRect t="74083"/>
          <a:stretch>
            <a:fillRect/>
          </a:stretch>
        </p:blipFill>
        <p:spPr bwMode="auto">
          <a:xfrm>
            <a:off x="2054225" y="6469063"/>
            <a:ext cx="1230313" cy="317500"/>
          </a:xfrm>
          <a:prstGeom prst="rect">
            <a:avLst/>
          </a:prstGeom>
          <a:noFill/>
          <a:ln w="9525">
            <a:noFill/>
            <a:miter lim="800000"/>
            <a:headEnd/>
            <a:tailEnd/>
          </a:ln>
        </p:spPr>
      </p:pic>
      <p:pic>
        <p:nvPicPr>
          <p:cNvPr id="2056" name="Picture 13"/>
          <p:cNvPicPr>
            <a:picLocks noChangeAspect="1" noChangeArrowheads="1"/>
          </p:cNvPicPr>
          <p:nvPr/>
        </p:nvPicPr>
        <p:blipFill>
          <a:blip r:embed="rId17" cstate="print"/>
          <a:srcRect t="52103" b="25917"/>
          <a:stretch>
            <a:fillRect/>
          </a:stretch>
        </p:blipFill>
        <p:spPr bwMode="auto">
          <a:xfrm>
            <a:off x="2054225" y="6173788"/>
            <a:ext cx="1230313" cy="269875"/>
          </a:xfrm>
          <a:prstGeom prst="rect">
            <a:avLst/>
          </a:prstGeom>
          <a:noFill/>
          <a:ln w="9525">
            <a:noFill/>
            <a:miter lim="800000"/>
            <a:headEnd/>
            <a:tailEnd/>
          </a:ln>
        </p:spPr>
      </p:pic>
      <p:pic>
        <p:nvPicPr>
          <p:cNvPr id="2057" name="Picture 13"/>
          <p:cNvPicPr>
            <a:picLocks noChangeAspect="1" noChangeArrowheads="1"/>
          </p:cNvPicPr>
          <p:nvPr/>
        </p:nvPicPr>
        <p:blipFill>
          <a:blip r:embed="rId18" cstate="print"/>
          <a:srcRect b="46172"/>
          <a:stretch>
            <a:fillRect/>
          </a:stretch>
        </p:blipFill>
        <p:spPr bwMode="auto">
          <a:xfrm>
            <a:off x="352425" y="5837238"/>
            <a:ext cx="1468438" cy="790575"/>
          </a:xfrm>
          <a:prstGeom prst="rect">
            <a:avLst/>
          </a:prstGeom>
          <a:noFill/>
          <a:ln w="9525">
            <a:noFill/>
            <a:miter lim="800000"/>
            <a:headEnd/>
            <a:tailEnd/>
          </a:ln>
        </p:spPr>
      </p:pic>
      <p:sp>
        <p:nvSpPr>
          <p:cNvPr id="2058" name="Title Placeholder 1"/>
          <p:cNvSpPr>
            <a:spLocks noGrp="1"/>
          </p:cNvSpPr>
          <p:nvPr>
            <p:ph type="title"/>
          </p:nvPr>
        </p:nvSpPr>
        <p:spPr bwMode="auto">
          <a:xfrm>
            <a:off x="457200" y="12700"/>
            <a:ext cx="8229600" cy="6175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Tree>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Lst>
  <p:hf hdr="0"/>
  <p:txStyles>
    <p:titleStyle>
      <a:lvl1pPr algn="l" defTabSz="457200" rtl="0" eaLnBrk="1" fontAlgn="base" hangingPunct="1">
        <a:spcBef>
          <a:spcPct val="0"/>
        </a:spcBef>
        <a:spcAft>
          <a:spcPct val="0"/>
        </a:spcAft>
        <a:defRPr sz="3600" b="1">
          <a:solidFill>
            <a:schemeClr val="tx1"/>
          </a:solidFill>
          <a:latin typeface="+mj-lt"/>
          <a:ea typeface="+mj-ea"/>
          <a:cs typeface="+mj-cs"/>
        </a:defRPr>
      </a:lvl1pPr>
      <a:lvl2pPr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2pPr>
      <a:lvl3pPr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3pPr>
      <a:lvl4pPr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4pPr>
      <a:lvl5pPr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5pPr>
      <a:lvl6pPr marL="457200"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6pPr>
      <a:lvl7pPr marL="914400"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7pPr>
      <a:lvl8pPr marL="1371600"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8pPr>
      <a:lvl9pPr marL="1828800" algn="l" defTabSz="457200" rtl="0" eaLnBrk="1" fontAlgn="base" hangingPunct="1">
        <a:spcBef>
          <a:spcPct val="0"/>
        </a:spcBef>
        <a:spcAft>
          <a:spcPct val="0"/>
        </a:spcAft>
        <a:defRPr sz="3600" b="1">
          <a:solidFill>
            <a:schemeClr val="tx1"/>
          </a:solidFill>
          <a:latin typeface="Arial" pitchFamily="34" charset="0"/>
          <a:ea typeface="ヒラギノ角ゴ Pro W3"/>
          <a:cs typeface="ヒラギノ角ゴ Pro W3"/>
        </a:defRPr>
      </a:lvl9pPr>
    </p:titleStyle>
    <p:bodyStyle>
      <a:lvl1pPr marL="342900" indent="-342900" algn="l" defTabSz="457200" rtl="0" eaLnBrk="1" fontAlgn="base" hangingPunct="1">
        <a:spcBef>
          <a:spcPct val="20000"/>
        </a:spcBef>
        <a:spcAft>
          <a:spcPct val="0"/>
        </a:spcAft>
        <a:buFont typeface="Arial" charset="0"/>
        <a:buChar char="•"/>
        <a:defRPr sz="3000" b="1">
          <a:solidFill>
            <a:schemeClr val="tx1"/>
          </a:solidFill>
          <a:latin typeface="+mn-lt"/>
          <a:ea typeface="+mn-ea"/>
          <a:cs typeface="+mn-cs"/>
        </a:defRPr>
      </a:lvl1pPr>
      <a:lvl2pPr marL="742950" indent="-285750" algn="l" defTabSz="457200" rtl="0" eaLnBrk="1" fontAlgn="base" hangingPunct="1">
        <a:spcBef>
          <a:spcPct val="20000"/>
        </a:spcBef>
        <a:spcAft>
          <a:spcPct val="0"/>
        </a:spcAft>
        <a:buFont typeface="Arial" charset="0"/>
        <a:buChar char="–"/>
        <a:defRPr sz="2600">
          <a:solidFill>
            <a:srgbClr val="00387B"/>
          </a:solidFill>
          <a:latin typeface="+mn-lt"/>
          <a:ea typeface="+mn-ea"/>
          <a:cs typeface="+mn-cs"/>
        </a:defRPr>
      </a:lvl2pPr>
      <a:lvl3pPr marL="1143000" indent="-228600" algn="l" defTabSz="457200" rtl="0" eaLnBrk="1" fontAlgn="base" hangingPunct="1">
        <a:spcBef>
          <a:spcPct val="20000"/>
        </a:spcBef>
        <a:spcAft>
          <a:spcPct val="0"/>
        </a:spcAft>
        <a:buFont typeface="Arial" charset="0"/>
        <a:buChar char="•"/>
        <a:defRPr sz="2200">
          <a:solidFill>
            <a:schemeClr val="tx1"/>
          </a:solidFill>
          <a:latin typeface="+mn-lt"/>
          <a:ea typeface="+mn-ea"/>
          <a:cs typeface="+mn-cs"/>
        </a:defRPr>
      </a:lvl3pPr>
      <a:lvl4pPr marL="1600200" indent="-228600" algn="l" defTabSz="457200" rtl="0" eaLnBrk="1" fontAlgn="base" hangingPunct="1">
        <a:spcBef>
          <a:spcPct val="20000"/>
        </a:spcBef>
        <a:spcAft>
          <a:spcPct val="0"/>
        </a:spcAft>
        <a:buFont typeface="Arial" charset="0"/>
        <a:buChar char="–"/>
        <a:defRPr sz="2000">
          <a:solidFill>
            <a:srgbClr val="00387B"/>
          </a:solidFill>
          <a:latin typeface="+mn-lt"/>
          <a:ea typeface="+mn-ea"/>
          <a:cs typeface="+mn-cs"/>
        </a:defRPr>
      </a:lvl4pPr>
      <a:lvl5pPr marL="2057400" indent="-228600" algn="l" defTabSz="457200" rtl="0" eaLnBrk="1" fontAlgn="base" hangingPunct="1">
        <a:spcBef>
          <a:spcPct val="20000"/>
        </a:spcBef>
        <a:spcAft>
          <a:spcPct val="0"/>
        </a:spcAft>
        <a:buFont typeface="Arial" charset="0"/>
        <a:buChar char="•"/>
        <a:defRPr sz="1600">
          <a:solidFill>
            <a:schemeClr val="tx1"/>
          </a:solidFill>
          <a:latin typeface="+mn-lt"/>
          <a:ea typeface="+mn-ea"/>
          <a:cs typeface="+mn-cs"/>
        </a:defRPr>
      </a:lvl5pPr>
      <a:lvl6pPr marL="2514600" indent="-228600" algn="l" defTabSz="457200"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6pPr>
      <a:lvl7pPr marL="2971800" indent="-228600" algn="l" defTabSz="457200"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7pPr>
      <a:lvl8pPr marL="3429000" indent="-228600" algn="l" defTabSz="457200"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8pPr>
      <a:lvl9pPr marL="3886200" indent="-228600" algn="l" defTabSz="457200" rtl="0" eaLnBrk="1" fontAlgn="base" hangingPunct="1">
        <a:spcBef>
          <a:spcPct val="20000"/>
        </a:spcBef>
        <a:spcAft>
          <a:spcPct val="0"/>
        </a:spcAft>
        <a:buFont typeface="Arial" pitchFamily="34" charset="0"/>
        <a:buChar char="•"/>
        <a:defRPr sz="16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3000" y="152400"/>
            <a:ext cx="7543800" cy="8382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19200"/>
            <a:ext cx="8229600" cy="4906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0276628"/>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Lst>
  <p:txStyles>
    <p:titleStyle>
      <a:lvl1pPr algn="ctr" defTabSz="914400" rtl="0" eaLnBrk="1" latinLnBrk="0" hangingPunct="1">
        <a:spcBef>
          <a:spcPct val="0"/>
        </a:spcBef>
        <a:buNone/>
        <a:defRPr sz="4000" kern="1200">
          <a:solidFill>
            <a:srgbClr val="20425A"/>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rgbClr val="20425A"/>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rgbClr val="20425A"/>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rgbClr val="20425A"/>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rgbClr val="20425A"/>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80.xml"/><Relationship Id="rId4" Type="http://schemas.openxmlformats.org/officeDocument/2006/relationships/image" Target="../media/image27.png"/><Relationship Id="rId5" Type="http://schemas.openxmlformats.org/officeDocument/2006/relationships/image" Target="../media/image28.png"/><Relationship Id="rId1" Type="http://schemas.microsoft.com/office/2007/relationships/media" Target="../media/media1.mp4"/><Relationship Id="rId2" Type="http://schemas.openxmlformats.org/officeDocument/2006/relationships/video" Target="../media/media1.mp4"/></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1.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t>Large-scale statistical computing Hack-a-thon</a:t>
            </a:r>
            <a:endParaRPr lang="en-GB" dirty="0"/>
          </a:p>
        </p:txBody>
      </p:sp>
      <p:sp>
        <p:nvSpPr>
          <p:cNvPr id="3" name="Subtitle 2"/>
          <p:cNvSpPr>
            <a:spLocks noGrp="1"/>
          </p:cNvSpPr>
          <p:nvPr>
            <p:ph type="subTitle" idx="1"/>
          </p:nvPr>
        </p:nvSpPr>
        <p:spPr/>
        <p:txBody>
          <a:bodyPr/>
          <a:lstStyle/>
          <a:p>
            <a:r>
              <a:rPr lang="en-GB" dirty="0" smtClean="0"/>
              <a:t>17-18th March Atlanta</a:t>
            </a:r>
            <a:endParaRPr lang="en-GB" dirty="0"/>
          </a:p>
        </p:txBody>
      </p:sp>
    </p:spTree>
    <p:extLst>
      <p:ext uri="{BB962C8B-B14F-4D97-AF65-F5344CB8AC3E}">
        <p14:creationId xmlns:p14="http://schemas.microsoft.com/office/powerpoint/2010/main" val="25802524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688" y="2492896"/>
            <a:ext cx="6696744" cy="523220"/>
          </a:xfrm>
          <a:prstGeom prst="rect">
            <a:avLst/>
          </a:prstGeom>
          <a:noFill/>
        </p:spPr>
        <p:txBody>
          <a:bodyPr wrap="square" rtlCol="0">
            <a:spAutoFit/>
          </a:bodyPr>
          <a:lstStyle/>
          <a:p>
            <a:pPr algn="ctr"/>
            <a:r>
              <a:rPr lang="en-US" sz="2800" dirty="0" smtClean="0">
                <a:solidFill>
                  <a:srgbClr val="FF0000"/>
                </a:solidFill>
              </a:rPr>
              <a:t>Slides and Code Explanation Jenna</a:t>
            </a:r>
            <a:endParaRPr lang="en-US" sz="2800" dirty="0">
              <a:solidFill>
                <a:srgbClr val="FF0000"/>
              </a:solidFill>
            </a:endParaRPr>
          </a:p>
        </p:txBody>
      </p:sp>
    </p:spTree>
    <p:extLst>
      <p:ext uri="{BB962C8B-B14F-4D97-AF65-F5344CB8AC3E}">
        <p14:creationId xmlns:p14="http://schemas.microsoft.com/office/powerpoint/2010/main" val="34276823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Track 1: </a:t>
            </a:r>
            <a:r>
              <a:rPr lang="en-US" dirty="0"/>
              <a:t>Unit testing and continuous integration</a:t>
            </a:r>
          </a:p>
        </p:txBody>
      </p:sp>
      <p:sp>
        <p:nvSpPr>
          <p:cNvPr id="3" name="Subtitle 2"/>
          <p:cNvSpPr>
            <a:spLocks noGrp="1"/>
          </p:cNvSpPr>
          <p:nvPr>
            <p:ph type="subTitle" idx="1"/>
          </p:nvPr>
        </p:nvSpPr>
        <p:spPr/>
        <p:txBody>
          <a:bodyPr/>
          <a:lstStyle/>
          <a:p>
            <a:r>
              <a:rPr lang="en-US" dirty="0" smtClean="0"/>
              <a:t>Marc </a:t>
            </a:r>
            <a:r>
              <a:rPr lang="en-US" dirty="0" err="1" smtClean="0"/>
              <a:t>Suchard</a:t>
            </a:r>
            <a:r>
              <a:rPr lang="en-US" dirty="0" smtClean="0"/>
              <a:t>, </a:t>
            </a:r>
            <a:r>
              <a:rPr lang="en-US" dirty="0"/>
              <a:t>PhD</a:t>
            </a:r>
          </a:p>
          <a:p>
            <a:r>
              <a:rPr lang="en-US" dirty="0" smtClean="0"/>
              <a:t>UCLA</a:t>
            </a:r>
            <a:endParaRPr lang="en-US" dirty="0"/>
          </a:p>
        </p:txBody>
      </p:sp>
    </p:spTree>
    <p:extLst>
      <p:ext uri="{BB962C8B-B14F-4D97-AF65-F5344CB8AC3E}">
        <p14:creationId xmlns:p14="http://schemas.microsoft.com/office/powerpoint/2010/main" val="56703745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688" y="2492896"/>
            <a:ext cx="6696744" cy="523220"/>
          </a:xfrm>
          <a:prstGeom prst="rect">
            <a:avLst/>
          </a:prstGeom>
          <a:noFill/>
        </p:spPr>
        <p:txBody>
          <a:bodyPr wrap="square" rtlCol="0">
            <a:spAutoFit/>
          </a:bodyPr>
          <a:lstStyle/>
          <a:p>
            <a:pPr algn="ctr"/>
            <a:r>
              <a:rPr lang="en-US" sz="2800" dirty="0" smtClean="0">
                <a:solidFill>
                  <a:srgbClr val="FF0000"/>
                </a:solidFill>
              </a:rPr>
              <a:t>Slides Marc</a:t>
            </a:r>
            <a:endParaRPr lang="en-US" sz="2800" dirty="0">
              <a:solidFill>
                <a:srgbClr val="FF0000"/>
              </a:solidFill>
            </a:endParaRPr>
          </a:p>
        </p:txBody>
      </p:sp>
    </p:spTree>
    <p:extLst>
      <p:ext uri="{BB962C8B-B14F-4D97-AF65-F5344CB8AC3E}">
        <p14:creationId xmlns:p14="http://schemas.microsoft.com/office/powerpoint/2010/main" val="8308834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Track 2: Code base optimization</a:t>
            </a:r>
            <a:endParaRPr lang="en-US" dirty="0"/>
          </a:p>
        </p:txBody>
      </p:sp>
      <p:sp>
        <p:nvSpPr>
          <p:cNvPr id="3" name="Subtitle 2"/>
          <p:cNvSpPr>
            <a:spLocks noGrp="1"/>
          </p:cNvSpPr>
          <p:nvPr>
            <p:ph type="subTitle" idx="1"/>
          </p:nvPr>
        </p:nvSpPr>
        <p:spPr/>
        <p:txBody>
          <a:bodyPr/>
          <a:lstStyle/>
          <a:p>
            <a:r>
              <a:rPr lang="en-US" dirty="0"/>
              <a:t>Jenna Reps, PhD</a:t>
            </a:r>
          </a:p>
          <a:p>
            <a:r>
              <a:rPr lang="en-US" dirty="0"/>
              <a:t>Janssen Research and Development </a:t>
            </a:r>
            <a:endParaRPr lang="en-US" dirty="0"/>
          </a:p>
        </p:txBody>
      </p:sp>
    </p:spTree>
    <p:extLst>
      <p:ext uri="{BB962C8B-B14F-4D97-AF65-F5344CB8AC3E}">
        <p14:creationId xmlns:p14="http://schemas.microsoft.com/office/powerpoint/2010/main" val="136954814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763688" y="2492896"/>
            <a:ext cx="6696744" cy="523220"/>
          </a:xfrm>
          <a:prstGeom prst="rect">
            <a:avLst/>
          </a:prstGeom>
          <a:noFill/>
        </p:spPr>
        <p:txBody>
          <a:bodyPr wrap="square" rtlCol="0">
            <a:spAutoFit/>
          </a:bodyPr>
          <a:lstStyle/>
          <a:p>
            <a:pPr algn="ctr"/>
            <a:r>
              <a:rPr lang="en-US" sz="2800" dirty="0" smtClean="0">
                <a:solidFill>
                  <a:srgbClr val="FF0000"/>
                </a:solidFill>
              </a:rPr>
              <a:t>Slides Jenna</a:t>
            </a:r>
            <a:endParaRPr lang="en-US" sz="2800" dirty="0">
              <a:solidFill>
                <a:srgbClr val="FF0000"/>
              </a:solidFill>
            </a:endParaRPr>
          </a:p>
        </p:txBody>
      </p:sp>
    </p:spTree>
    <p:extLst>
      <p:ext uri="{BB962C8B-B14F-4D97-AF65-F5344CB8AC3E}">
        <p14:creationId xmlns:p14="http://schemas.microsoft.com/office/powerpoint/2010/main" val="10051020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Track 3: Learning curves and search space reduction</a:t>
            </a:r>
            <a:endParaRPr lang="en-US" dirty="0"/>
          </a:p>
        </p:txBody>
      </p:sp>
      <p:sp>
        <p:nvSpPr>
          <p:cNvPr id="3" name="Subtitle 2"/>
          <p:cNvSpPr>
            <a:spLocks noGrp="1"/>
          </p:cNvSpPr>
          <p:nvPr>
            <p:ph type="subTitle" idx="1"/>
          </p:nvPr>
        </p:nvSpPr>
        <p:spPr/>
        <p:txBody>
          <a:bodyPr/>
          <a:lstStyle/>
          <a:p>
            <a:r>
              <a:rPr lang="en-US" dirty="0" smtClean="0"/>
              <a:t>Peter Rijnbeek, </a:t>
            </a:r>
            <a:r>
              <a:rPr lang="en-US" dirty="0"/>
              <a:t>PhD</a:t>
            </a:r>
          </a:p>
          <a:p>
            <a:r>
              <a:rPr lang="en-US" dirty="0" smtClean="0"/>
              <a:t>Erasmus MC, Rotterdam</a:t>
            </a:r>
          </a:p>
          <a:p>
            <a:r>
              <a:rPr lang="en-US" dirty="0" smtClean="0"/>
              <a:t>The  Netherlands</a:t>
            </a:r>
            <a:endParaRPr lang="en-US" dirty="0"/>
          </a:p>
        </p:txBody>
      </p:sp>
    </p:spTree>
    <p:extLst>
      <p:ext uri="{BB962C8B-B14F-4D97-AF65-F5344CB8AC3E}">
        <p14:creationId xmlns:p14="http://schemas.microsoft.com/office/powerpoint/2010/main" val="5623712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smtClean="0"/>
              <a:t>extraction</a:t>
            </a:r>
            <a:endParaRPr lang="en-US" dirty="0"/>
          </a:p>
        </p:txBody>
      </p:sp>
      <p:sp>
        <p:nvSpPr>
          <p:cNvPr id="3" name="Text Placeholder 2"/>
          <p:cNvSpPr>
            <a:spLocks noGrp="1"/>
          </p:cNvSpPr>
          <p:nvPr>
            <p:ph type="body" idx="1"/>
          </p:nvPr>
        </p:nvSpPr>
        <p:spPr/>
        <p:txBody>
          <a:bodyPr/>
          <a:lstStyle/>
          <a:p>
            <a:pPr marL="203200" indent="0">
              <a:buNone/>
            </a:pPr>
            <a:r>
              <a:rPr lang="en-US" dirty="0" smtClean="0"/>
              <a:t>What type of data do we actually need?</a:t>
            </a:r>
          </a:p>
          <a:p>
            <a:pPr lvl="1"/>
            <a:r>
              <a:rPr lang="en-US" dirty="0" smtClean="0"/>
              <a:t>Do </a:t>
            </a:r>
            <a:r>
              <a:rPr lang="en-US" dirty="0" smtClean="0"/>
              <a:t>we need all conditions, measurements, prescriptions </a:t>
            </a:r>
            <a:r>
              <a:rPr lang="en-US" dirty="0" err="1" smtClean="0"/>
              <a:t>etc</a:t>
            </a:r>
            <a:r>
              <a:rPr lang="en-US" dirty="0" smtClean="0"/>
              <a:t> or can we take a sequential approach (start with conditions?)</a:t>
            </a:r>
          </a:p>
          <a:p>
            <a:pPr lvl="1"/>
            <a:r>
              <a:rPr lang="en-US" dirty="0" smtClean="0"/>
              <a:t>Can </a:t>
            </a:r>
            <a:r>
              <a:rPr lang="en-US" dirty="0" smtClean="0"/>
              <a:t>we grow the lookback period?</a:t>
            </a:r>
          </a:p>
          <a:p>
            <a:pPr marL="635000" lvl="1" indent="0">
              <a:buNone/>
            </a:pPr>
            <a:endParaRPr lang="en-US" dirty="0"/>
          </a:p>
          <a:p>
            <a:pPr marL="635000" lvl="1" indent="0">
              <a:buNone/>
            </a:pPr>
            <a:r>
              <a:rPr lang="en-US" dirty="0" smtClean="0"/>
              <a:t>Experiment</a:t>
            </a:r>
            <a:r>
              <a:rPr lang="en-US" dirty="0" smtClean="0"/>
              <a:t>: How different would our conclusions be in the POC if we would have only run this on conditions? How much speed would we have gained in the full pipeline?</a:t>
            </a:r>
          </a:p>
          <a:p>
            <a:pPr marL="635000" lvl="1" indent="0">
              <a:buNone/>
            </a:pPr>
            <a:endParaRPr lang="en-US" dirty="0" smtClean="0"/>
          </a:p>
          <a:p>
            <a:pPr marL="635000" lvl="1" indent="0">
              <a:buNone/>
            </a:pPr>
            <a:endParaRPr lang="en-US" dirty="0"/>
          </a:p>
          <a:p>
            <a:pPr marL="635000" lvl="1" indent="0">
              <a:buNone/>
            </a:pPr>
            <a:endParaRPr lang="en-US" dirty="0" smtClean="0"/>
          </a:p>
        </p:txBody>
      </p:sp>
      <p:sp>
        <p:nvSpPr>
          <p:cNvPr id="4" name="Slide Number Placeholder 3"/>
          <p:cNvSpPr>
            <a:spLocks noGrp="1"/>
          </p:cNvSpPr>
          <p:nvPr>
            <p:ph type="sldNum" idx="4294967295"/>
          </p:nvPr>
        </p:nvSpPr>
        <p:spPr>
          <a:xfrm>
            <a:off x="7010400" y="6492875"/>
            <a:ext cx="2133599" cy="365125"/>
          </a:xfrm>
          <a:prstGeom prst="rect">
            <a:avLst/>
          </a:prstGeom>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16</a:t>
            </a:fld>
            <a:endParaRPr lang="en-US" sz="1200" dirty="0">
              <a:solidFill>
                <a:srgbClr val="20425A"/>
              </a:solidFill>
              <a:latin typeface="Calibri"/>
              <a:ea typeface="Calibri"/>
              <a:cs typeface="Calibri"/>
              <a:sym typeface="Calibri"/>
            </a:endParaRPr>
          </a:p>
        </p:txBody>
      </p:sp>
    </p:spTree>
    <p:extLst>
      <p:ext uri="{BB962C8B-B14F-4D97-AF65-F5344CB8AC3E}">
        <p14:creationId xmlns:p14="http://schemas.microsoft.com/office/powerpoint/2010/main" val="14276880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dirty="0" smtClean="0"/>
              <a:t>partitioning</a:t>
            </a:r>
            <a:endParaRPr lang="en-US" dirty="0"/>
          </a:p>
        </p:txBody>
      </p:sp>
      <p:sp>
        <p:nvSpPr>
          <p:cNvPr id="3" name="Text Placeholder 2"/>
          <p:cNvSpPr>
            <a:spLocks noGrp="1"/>
          </p:cNvSpPr>
          <p:nvPr>
            <p:ph type="body" idx="1"/>
          </p:nvPr>
        </p:nvSpPr>
        <p:spPr/>
        <p:txBody>
          <a:bodyPr/>
          <a:lstStyle/>
          <a:p>
            <a:pPr marL="203200" indent="0">
              <a:buNone/>
            </a:pPr>
            <a:r>
              <a:rPr lang="en-US" dirty="0" smtClean="0"/>
              <a:t>How much data do we actually need for training and evaluating the models?</a:t>
            </a:r>
          </a:p>
          <a:p>
            <a:pPr lvl="1"/>
            <a:r>
              <a:rPr lang="en-US" dirty="0" smtClean="0"/>
              <a:t> Can we do incremental learning, i.e. start with a smaller set and scale up if this shows increased performance?</a:t>
            </a:r>
          </a:p>
          <a:p>
            <a:pPr lvl="1"/>
            <a:r>
              <a:rPr lang="en-US" dirty="0"/>
              <a:t> </a:t>
            </a:r>
            <a:r>
              <a:rPr lang="en-US" dirty="0" smtClean="0"/>
              <a:t>Experiment: take different percentages of the data and compare the performance (learning curve)  -&gt; we need code for this to happen!</a:t>
            </a:r>
          </a:p>
        </p:txBody>
      </p:sp>
      <p:sp>
        <p:nvSpPr>
          <p:cNvPr id="4" name="Slide Number Placeholder 3"/>
          <p:cNvSpPr>
            <a:spLocks noGrp="1"/>
          </p:cNvSpPr>
          <p:nvPr>
            <p:ph type="sldNum" idx="4294967295"/>
          </p:nvPr>
        </p:nvSpPr>
        <p:spPr>
          <a:xfrm>
            <a:off x="7010400" y="6492875"/>
            <a:ext cx="2133599" cy="365125"/>
          </a:xfrm>
          <a:prstGeom prst="rect">
            <a:avLst/>
          </a:prstGeom>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17</a:t>
            </a:fld>
            <a:endParaRPr lang="en-US" sz="1200" dirty="0">
              <a:solidFill>
                <a:srgbClr val="20425A"/>
              </a:solidFill>
              <a:latin typeface="Calibri"/>
              <a:ea typeface="Calibri"/>
              <a:cs typeface="Calibri"/>
              <a:sym typeface="Calibri"/>
            </a:endParaRPr>
          </a:p>
        </p:txBody>
      </p:sp>
    </p:spTree>
    <p:extLst>
      <p:ext uri="{BB962C8B-B14F-4D97-AF65-F5344CB8AC3E}">
        <p14:creationId xmlns:p14="http://schemas.microsoft.com/office/powerpoint/2010/main" val="13183188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Learning Curves</a:t>
            </a:r>
            <a:endParaRPr lang="en-US" dirty="0"/>
          </a:p>
        </p:txBody>
      </p:sp>
      <p:sp>
        <p:nvSpPr>
          <p:cNvPr id="3" name="TextBox 2"/>
          <p:cNvSpPr txBox="1"/>
          <p:nvPr/>
        </p:nvSpPr>
        <p:spPr>
          <a:xfrm>
            <a:off x="539552" y="1340768"/>
            <a:ext cx="8208912" cy="646331"/>
          </a:xfrm>
          <a:prstGeom prst="rect">
            <a:avLst/>
          </a:prstGeom>
          <a:noFill/>
        </p:spPr>
        <p:txBody>
          <a:bodyPr wrap="square" rtlCol="0">
            <a:spAutoFit/>
          </a:bodyPr>
          <a:lstStyle/>
          <a:p>
            <a:r>
              <a:rPr lang="en-US" dirty="0" smtClean="0"/>
              <a:t>Question:  What is the effect of the training set size on the performance of the models?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2060848"/>
            <a:ext cx="4590933" cy="3486448"/>
          </a:xfrm>
          <a:prstGeom prst="rect">
            <a:avLst/>
          </a:prstGeom>
        </p:spPr>
      </p:pic>
      <p:sp>
        <p:nvSpPr>
          <p:cNvPr id="5" name="TextBox 4"/>
          <p:cNvSpPr txBox="1"/>
          <p:nvPr/>
        </p:nvSpPr>
        <p:spPr>
          <a:xfrm>
            <a:off x="4914900" y="2060848"/>
            <a:ext cx="3816424" cy="3970318"/>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dirty="0" smtClean="0"/>
              <a:t>To improve the fit we can:</a:t>
            </a:r>
          </a:p>
          <a:p>
            <a:pPr marL="285750" marR="0" lvl="0" indent="-285750" defTabSz="914400" eaLnBrk="1" fontAlgn="auto" latinLnBrk="0" hangingPunct="1">
              <a:lnSpc>
                <a:spcPct val="100000"/>
              </a:lnSpc>
              <a:spcBef>
                <a:spcPts val="0"/>
              </a:spcBef>
              <a:spcAft>
                <a:spcPts val="0"/>
              </a:spcAft>
              <a:buClrTx/>
              <a:buSzTx/>
              <a:buFont typeface="Arial" charset="0"/>
              <a:buNone/>
              <a:tabLst/>
              <a:defRPr/>
            </a:pPr>
            <a:endParaRPr lang="en-US" dirty="0"/>
          </a:p>
          <a:p>
            <a:pPr marL="342900" lvl="0" indent="-342900">
              <a:buFont typeface="+mj-lt"/>
              <a:buAutoNum type="arabicPeriod"/>
            </a:pPr>
            <a:r>
              <a:rPr lang="en-US" dirty="0" smtClean="0"/>
              <a:t>Increase </a:t>
            </a:r>
            <a:r>
              <a:rPr lang="en-US" dirty="0"/>
              <a:t>the number of training </a:t>
            </a:r>
            <a:r>
              <a:rPr lang="en-US" dirty="0" smtClean="0"/>
              <a:t>points </a:t>
            </a:r>
            <a:r>
              <a:rPr lang="en-US" i="1" dirty="0" smtClean="0"/>
              <a:t>N</a:t>
            </a:r>
            <a:r>
              <a:rPr lang="en-US" dirty="0"/>
              <a:t>. This might give us a training set with more coverage, and lead to greater </a:t>
            </a:r>
            <a:r>
              <a:rPr lang="en-US" dirty="0" smtClean="0"/>
              <a:t>accuracy</a:t>
            </a:r>
          </a:p>
          <a:p>
            <a:pPr marL="342900" lvl="0" indent="-342900">
              <a:buFont typeface="+mj-lt"/>
              <a:buAutoNum type="arabicPeriod"/>
            </a:pPr>
            <a:endParaRPr lang="en-US" dirty="0"/>
          </a:p>
          <a:p>
            <a:pPr marL="342900" lvl="0" indent="-342900">
              <a:buFont typeface="+mj-lt"/>
              <a:buAutoNum type="arabicPeriod"/>
            </a:pPr>
            <a:r>
              <a:rPr lang="en-US" dirty="0"/>
              <a:t>Increase the degree </a:t>
            </a:r>
            <a:r>
              <a:rPr lang="en-US" i="1" dirty="0"/>
              <a:t>d</a:t>
            </a:r>
            <a:r>
              <a:rPr lang="en-US" dirty="0"/>
              <a:t> of the polynomial. This might allow us to more closely fit the training data, and lead to a better </a:t>
            </a:r>
            <a:r>
              <a:rPr lang="en-US" dirty="0" smtClean="0"/>
              <a:t>result</a:t>
            </a:r>
          </a:p>
          <a:p>
            <a:pPr marL="342900" lvl="0" indent="-342900">
              <a:buFont typeface="+mj-lt"/>
              <a:buAutoNum type="arabicPeriod"/>
            </a:pPr>
            <a:endParaRPr lang="en-US" dirty="0"/>
          </a:p>
          <a:p>
            <a:pPr marL="342900" lvl="0" indent="-342900">
              <a:buFont typeface="+mj-lt"/>
              <a:buAutoNum type="arabicPeriod"/>
            </a:pPr>
            <a:r>
              <a:rPr lang="en-US" dirty="0"/>
              <a:t>Add more </a:t>
            </a:r>
            <a:r>
              <a:rPr lang="en-US" dirty="0" smtClean="0"/>
              <a:t>features/ complexity, e.g. 1/x</a:t>
            </a:r>
            <a:endParaRPr lang="en-US" dirty="0"/>
          </a:p>
        </p:txBody>
      </p:sp>
      <p:cxnSp>
        <p:nvCxnSpPr>
          <p:cNvPr id="7" name="Straight Connector 6"/>
          <p:cNvCxnSpPr>
            <a:stCxn id="4" idx="3"/>
          </p:cNvCxnSpPr>
          <p:nvPr/>
        </p:nvCxnSpPr>
        <p:spPr>
          <a:xfrm flipV="1">
            <a:off x="4842453" y="2708920"/>
            <a:ext cx="3844347" cy="109515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716016" y="2708920"/>
            <a:ext cx="3970784" cy="1095152"/>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939313" y="2524254"/>
            <a:ext cx="1808990" cy="369332"/>
          </a:xfrm>
          <a:prstGeom prst="rect">
            <a:avLst/>
          </a:prstGeom>
          <a:noFill/>
        </p:spPr>
        <p:txBody>
          <a:bodyPr wrap="square" rtlCol="0">
            <a:spAutoFit/>
          </a:bodyPr>
          <a:lstStyle/>
          <a:p>
            <a:r>
              <a:rPr lang="en-US" smtClean="0"/>
              <a:t>d=1-&gt; High </a:t>
            </a:r>
            <a:r>
              <a:rPr lang="en-US" dirty="0" smtClean="0"/>
              <a:t>bias</a:t>
            </a:r>
            <a:endParaRPr lang="en-US" dirty="0"/>
          </a:p>
        </p:txBody>
      </p:sp>
    </p:spTree>
    <p:extLst>
      <p:ext uri="{BB962C8B-B14F-4D97-AF65-F5344CB8AC3E}">
        <p14:creationId xmlns:p14="http://schemas.microsoft.com/office/powerpoint/2010/main" val="182352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Learning Curves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56792"/>
            <a:ext cx="9144000" cy="3769997"/>
          </a:xfrm>
          <a:prstGeom prst="rect">
            <a:avLst/>
          </a:prstGeom>
        </p:spPr>
      </p:pic>
    </p:spTree>
    <p:extLst>
      <p:ext uri="{BB962C8B-B14F-4D97-AF65-F5344CB8AC3E}">
        <p14:creationId xmlns:p14="http://schemas.microsoft.com/office/powerpoint/2010/main" val="97081249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Introduction Hack-a-thon </a:t>
            </a:r>
          </a:p>
          <a:p>
            <a:r>
              <a:rPr lang="en-US" dirty="0" err="1" smtClean="0"/>
              <a:t>PatientLevelPrediction</a:t>
            </a:r>
            <a:r>
              <a:rPr lang="en-US" dirty="0" smtClean="0"/>
              <a:t> R-package</a:t>
            </a:r>
          </a:p>
          <a:p>
            <a:endParaRPr lang="en-US" dirty="0"/>
          </a:p>
          <a:p>
            <a:pPr marL="0" indent="0">
              <a:buNone/>
            </a:pPr>
            <a:r>
              <a:rPr lang="en-US" dirty="0" smtClean="0"/>
              <a:t>Track 1: Unit testing and continuous integration</a:t>
            </a:r>
          </a:p>
          <a:p>
            <a:pPr marL="0" indent="0">
              <a:buNone/>
            </a:pPr>
            <a:r>
              <a:rPr lang="en-US" dirty="0" smtClean="0"/>
              <a:t>Track 2: Code base improvements</a:t>
            </a:r>
          </a:p>
          <a:p>
            <a:pPr marL="0" indent="0">
              <a:buNone/>
            </a:pPr>
            <a:r>
              <a:rPr lang="en-US" dirty="0" smtClean="0"/>
              <a:t>Track 3: Learning Curves, search space reduction</a:t>
            </a:r>
            <a:endParaRPr lang="en-US" dirty="0"/>
          </a:p>
        </p:txBody>
      </p:sp>
    </p:spTree>
    <p:extLst>
      <p:ext uri="{BB962C8B-B14F-4D97-AF65-F5344CB8AC3E}">
        <p14:creationId xmlns:p14="http://schemas.microsoft.com/office/powerpoint/2010/main" val="15045260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Learning Curves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04" y="1196752"/>
            <a:ext cx="6556840" cy="5165700"/>
          </a:xfrm>
          <a:prstGeom prst="rect">
            <a:avLst/>
          </a:prstGeom>
        </p:spPr>
      </p:pic>
      <p:sp>
        <p:nvSpPr>
          <p:cNvPr id="4" name="TextBox 3"/>
          <p:cNvSpPr txBox="1"/>
          <p:nvPr/>
        </p:nvSpPr>
        <p:spPr>
          <a:xfrm>
            <a:off x="6444208" y="1556792"/>
            <a:ext cx="2480670" cy="646331"/>
          </a:xfrm>
          <a:prstGeom prst="rect">
            <a:avLst/>
          </a:prstGeom>
          <a:noFill/>
        </p:spPr>
        <p:txBody>
          <a:bodyPr wrap="square" rtlCol="0">
            <a:spAutoFit/>
          </a:bodyPr>
          <a:lstStyle/>
          <a:p>
            <a:r>
              <a:rPr lang="en-US" dirty="0" smtClean="0"/>
              <a:t>Now d=6 </a:t>
            </a:r>
            <a:r>
              <a:rPr lang="en-US" smtClean="0"/>
              <a:t>is performing much better than d =2?</a:t>
            </a:r>
            <a:endParaRPr lang="en-US"/>
          </a:p>
        </p:txBody>
      </p:sp>
      <p:sp>
        <p:nvSpPr>
          <p:cNvPr id="5" name="TextBox 4"/>
          <p:cNvSpPr txBox="1"/>
          <p:nvPr/>
        </p:nvSpPr>
        <p:spPr>
          <a:xfrm>
            <a:off x="6444269" y="2563163"/>
            <a:ext cx="2156128" cy="1754326"/>
          </a:xfrm>
          <a:prstGeom prst="rect">
            <a:avLst/>
          </a:prstGeom>
          <a:noFill/>
        </p:spPr>
        <p:txBody>
          <a:bodyPr wrap="square" rtlCol="0">
            <a:spAutoFit/>
          </a:bodyPr>
          <a:lstStyle/>
          <a:p>
            <a:r>
              <a:rPr lang="en-US" dirty="0" smtClean="0"/>
              <a:t>Rule of thumb:</a:t>
            </a:r>
          </a:p>
          <a:p>
            <a:endParaRPr lang="en-US" dirty="0"/>
          </a:p>
          <a:p>
            <a:r>
              <a:rPr lang="en-US" dirty="0" smtClean="0"/>
              <a:t>The more data points the more complicated model can be used.</a:t>
            </a:r>
            <a:endParaRPr lang="en-US" dirty="0"/>
          </a:p>
        </p:txBody>
      </p:sp>
      <p:sp>
        <p:nvSpPr>
          <p:cNvPr id="6" name="TextBox 5"/>
          <p:cNvSpPr txBox="1"/>
          <p:nvPr/>
        </p:nvSpPr>
        <p:spPr>
          <a:xfrm>
            <a:off x="6516216" y="4653136"/>
            <a:ext cx="2520280" cy="646331"/>
          </a:xfrm>
          <a:prstGeom prst="rect">
            <a:avLst/>
          </a:prstGeom>
          <a:noFill/>
        </p:spPr>
        <p:txBody>
          <a:bodyPr wrap="square" rtlCol="0">
            <a:spAutoFit/>
          </a:bodyPr>
          <a:lstStyle/>
          <a:p>
            <a:r>
              <a:rPr lang="en-US" dirty="0" smtClean="0"/>
              <a:t>Question: But how much is </a:t>
            </a:r>
            <a:r>
              <a:rPr lang="en-US" smtClean="0"/>
              <a:t>really needed?</a:t>
            </a:r>
            <a:endParaRPr lang="en-US"/>
          </a:p>
        </p:txBody>
      </p:sp>
    </p:spTree>
    <p:extLst>
      <p:ext uri="{BB962C8B-B14F-4D97-AF65-F5344CB8AC3E}">
        <p14:creationId xmlns:p14="http://schemas.microsoft.com/office/powerpoint/2010/main" val="15489325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Curves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6" y="1196752"/>
            <a:ext cx="9144000" cy="4978400"/>
          </a:xfrm>
          <a:prstGeom prst="rect">
            <a:avLst/>
          </a:prstGeom>
        </p:spPr>
      </p:pic>
      <p:sp>
        <p:nvSpPr>
          <p:cNvPr id="4" name="TextBox 3"/>
          <p:cNvSpPr txBox="1"/>
          <p:nvPr/>
        </p:nvSpPr>
        <p:spPr>
          <a:xfrm>
            <a:off x="1403648" y="1556792"/>
            <a:ext cx="2448272" cy="646331"/>
          </a:xfrm>
          <a:prstGeom prst="rect">
            <a:avLst/>
          </a:prstGeom>
          <a:noFill/>
        </p:spPr>
        <p:txBody>
          <a:bodyPr wrap="square" rtlCol="0">
            <a:spAutoFit/>
          </a:bodyPr>
          <a:lstStyle/>
          <a:p>
            <a:r>
              <a:rPr lang="en-US" dirty="0" smtClean="0"/>
              <a:t>High Bias - &gt; </a:t>
            </a:r>
            <a:r>
              <a:rPr lang="en-US" smtClean="0"/>
              <a:t>adding data does not help</a:t>
            </a:r>
            <a:endParaRPr lang="en-US" dirty="0"/>
          </a:p>
        </p:txBody>
      </p:sp>
      <p:sp>
        <p:nvSpPr>
          <p:cNvPr id="5" name="TextBox 4"/>
          <p:cNvSpPr txBox="1"/>
          <p:nvPr/>
        </p:nvSpPr>
        <p:spPr>
          <a:xfrm>
            <a:off x="5004048" y="1556792"/>
            <a:ext cx="4672136" cy="646331"/>
          </a:xfrm>
          <a:prstGeom prst="rect">
            <a:avLst/>
          </a:prstGeom>
          <a:noFill/>
        </p:spPr>
        <p:txBody>
          <a:bodyPr wrap="square" rtlCol="0">
            <a:spAutoFit/>
          </a:bodyPr>
          <a:lstStyle/>
          <a:p>
            <a:r>
              <a:rPr lang="en-US" dirty="0" smtClean="0"/>
              <a:t>High Variance -&gt;</a:t>
            </a:r>
          </a:p>
          <a:p>
            <a:r>
              <a:rPr lang="en-US" dirty="0" smtClean="0"/>
              <a:t>Converge to intrinsic error</a:t>
            </a:r>
            <a:endParaRPr lang="en-US" dirty="0"/>
          </a:p>
        </p:txBody>
      </p:sp>
      <p:sp>
        <p:nvSpPr>
          <p:cNvPr id="6" name="Rectangle 5"/>
          <p:cNvSpPr/>
          <p:nvPr/>
        </p:nvSpPr>
        <p:spPr>
          <a:xfrm>
            <a:off x="1547664" y="5877272"/>
            <a:ext cx="6552728" cy="2160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80076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Curves</a:t>
            </a:r>
            <a:endParaRPr lang="en-US" dirty="0"/>
          </a:p>
        </p:txBody>
      </p:sp>
      <p:sp>
        <p:nvSpPr>
          <p:cNvPr id="3" name="TextBox 2"/>
          <p:cNvSpPr txBox="1"/>
          <p:nvPr/>
        </p:nvSpPr>
        <p:spPr>
          <a:xfrm>
            <a:off x="467544" y="1412776"/>
            <a:ext cx="6552728" cy="5078313"/>
          </a:xfrm>
          <a:prstGeom prst="rect">
            <a:avLst/>
          </a:prstGeom>
          <a:noFill/>
        </p:spPr>
        <p:txBody>
          <a:bodyPr wrap="square" rtlCol="0">
            <a:spAutoFit/>
          </a:bodyPr>
          <a:lstStyle/>
          <a:p>
            <a:pPr marL="342900" indent="-342900">
              <a:buFont typeface="+mj-lt"/>
              <a:buAutoNum type="arabicPeriod"/>
            </a:pPr>
            <a:r>
              <a:rPr lang="en-US" dirty="0" smtClean="0"/>
              <a:t>Give insight in the bias and variance of the model</a:t>
            </a:r>
          </a:p>
          <a:p>
            <a:pPr marL="342900" indent="-342900">
              <a:buFont typeface="+mj-lt"/>
              <a:buAutoNum type="arabicPeriod"/>
            </a:pPr>
            <a:r>
              <a:rPr lang="en-US" dirty="0" smtClean="0"/>
              <a:t>Is </a:t>
            </a:r>
            <a:r>
              <a:rPr lang="en-US" dirty="0" smtClean="0"/>
              <a:t>helpful to determine if getting more data is useful (costly data).</a:t>
            </a:r>
          </a:p>
          <a:p>
            <a:pPr marL="342900" indent="-342900">
              <a:buFont typeface="+mj-lt"/>
              <a:buAutoNum type="arabicPeriod"/>
            </a:pPr>
            <a:endParaRPr lang="en-US" dirty="0"/>
          </a:p>
          <a:p>
            <a:r>
              <a:rPr lang="en-US" dirty="0" smtClean="0"/>
              <a:t>Fitting inverse power laws to empirical learning curves to forecast the performance at larger training sizes.</a:t>
            </a:r>
          </a:p>
          <a:p>
            <a:endParaRPr lang="en-US" dirty="0"/>
          </a:p>
          <a:p>
            <a:r>
              <a:rPr lang="en-US" dirty="0" smtClean="0"/>
              <a:t>Progressive sampling: start </a:t>
            </a:r>
            <a:r>
              <a:rPr lang="en-US" dirty="0"/>
              <a:t>with a very small batch of instances and progressively increase the training data size until a termination criteria </a:t>
            </a:r>
            <a:r>
              <a:rPr lang="en-US" dirty="0" smtClean="0"/>
              <a:t>is met.</a:t>
            </a:r>
          </a:p>
          <a:p>
            <a:endParaRPr lang="en-US" dirty="0"/>
          </a:p>
          <a:p>
            <a:endParaRPr lang="en-US" dirty="0" smtClean="0"/>
          </a:p>
          <a:p>
            <a:endParaRPr lang="en-US" dirty="0"/>
          </a:p>
          <a:p>
            <a:endParaRPr lang="en-US" dirty="0" smtClean="0"/>
          </a:p>
          <a:p>
            <a:endParaRPr lang="en-US" dirty="0"/>
          </a:p>
          <a:p>
            <a:endParaRPr lang="en-US" dirty="0"/>
          </a:p>
          <a:p>
            <a:endParaRPr lang="en-US" dirty="0" smtClean="0"/>
          </a:p>
          <a:p>
            <a:pPr marL="342900" indent="-342900">
              <a:buFont typeface="+mj-lt"/>
              <a:buAutoNum type="arabicPeriod"/>
            </a:pPr>
            <a:endParaRPr lang="en-US" dirty="0"/>
          </a:p>
        </p:txBody>
      </p:sp>
      <p:sp>
        <p:nvSpPr>
          <p:cNvPr id="4" name="TextBox 3"/>
          <p:cNvSpPr txBox="1"/>
          <p:nvPr/>
        </p:nvSpPr>
        <p:spPr>
          <a:xfrm>
            <a:off x="467544" y="4653136"/>
            <a:ext cx="6048672" cy="738664"/>
          </a:xfrm>
          <a:prstGeom prst="rect">
            <a:avLst/>
          </a:prstGeom>
          <a:noFill/>
        </p:spPr>
        <p:txBody>
          <a:bodyPr wrap="square" rtlCol="0">
            <a:spAutoFit/>
          </a:bodyPr>
          <a:lstStyle/>
          <a:p>
            <a:r>
              <a:rPr lang="en-US" sz="1200" dirty="0" smtClean="0"/>
              <a:t>Figueroa </a:t>
            </a:r>
            <a:r>
              <a:rPr lang="en-US" sz="1200" dirty="0"/>
              <a:t>RL. Predicting sample size required for classification performance. BMC Medical Informatics and Decision Making 2012</a:t>
            </a:r>
          </a:p>
          <a:p>
            <a:endParaRPr lang="en-US" dirty="0"/>
          </a:p>
        </p:txBody>
      </p:sp>
    </p:spTree>
    <p:extLst>
      <p:ext uri="{BB962C8B-B14F-4D97-AF65-F5344CB8AC3E}">
        <p14:creationId xmlns:p14="http://schemas.microsoft.com/office/powerpoint/2010/main" val="17187778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260648"/>
            <a:ext cx="7543800" cy="838200"/>
          </a:xfrm>
        </p:spPr>
        <p:txBody>
          <a:bodyPr/>
          <a:lstStyle/>
          <a:p>
            <a:r>
              <a:rPr lang="en-US" dirty="0" smtClean="0"/>
              <a:t>Learning Curves in Big Data </a:t>
            </a:r>
            <a:r>
              <a:rPr lang="en-US" smtClean="0"/>
              <a:t>for predictive modelling</a:t>
            </a:r>
            <a:endParaRPr lang="en-US" dirty="0"/>
          </a:p>
        </p:txBody>
      </p:sp>
      <p:sp>
        <p:nvSpPr>
          <p:cNvPr id="3" name="TextBox 2"/>
          <p:cNvSpPr txBox="1"/>
          <p:nvPr/>
        </p:nvSpPr>
        <p:spPr>
          <a:xfrm>
            <a:off x="611560" y="1412776"/>
            <a:ext cx="6408712" cy="5355312"/>
          </a:xfrm>
          <a:prstGeom prst="rect">
            <a:avLst/>
          </a:prstGeom>
          <a:noFill/>
        </p:spPr>
        <p:txBody>
          <a:bodyPr wrap="square" rtlCol="0">
            <a:spAutoFit/>
          </a:bodyPr>
          <a:lstStyle/>
          <a:p>
            <a:r>
              <a:rPr lang="en-US" dirty="0" smtClean="0"/>
              <a:t>We could have the problem we have too much data which increases the computation time too much. Do we need more data? Do we need to make the models more complex to reduce the bias?</a:t>
            </a:r>
          </a:p>
          <a:p>
            <a:endParaRPr lang="en-US" dirty="0"/>
          </a:p>
          <a:p>
            <a:r>
              <a:rPr lang="en-US" dirty="0" smtClean="0"/>
              <a:t>A possible focus of a paper could be to define a strategy for this, e.g. by showing that if we have more than &gt;1m(?) cases more data will not help? </a:t>
            </a:r>
          </a:p>
          <a:p>
            <a:endParaRPr lang="en-US" dirty="0"/>
          </a:p>
          <a:p>
            <a:r>
              <a:rPr lang="en-US" dirty="0" smtClean="0"/>
              <a:t>We </a:t>
            </a:r>
            <a:r>
              <a:rPr lang="en-US" dirty="0" smtClean="0"/>
              <a:t>want to create </a:t>
            </a:r>
            <a:r>
              <a:rPr lang="en-US" dirty="0" smtClean="0"/>
              <a:t>learning curves for a set of benchmark </a:t>
            </a:r>
            <a:r>
              <a:rPr lang="en-US" dirty="0" smtClean="0"/>
              <a:t>problems. </a:t>
            </a:r>
            <a:endParaRPr lang="en-US" dirty="0" smtClean="0"/>
          </a:p>
          <a:p>
            <a:endParaRPr lang="en-US" dirty="0"/>
          </a:p>
          <a:p>
            <a:r>
              <a:rPr lang="en-US" dirty="0" smtClean="0"/>
              <a:t>We </a:t>
            </a:r>
            <a:r>
              <a:rPr lang="en-US" dirty="0" smtClean="0"/>
              <a:t>want to</a:t>
            </a:r>
            <a:r>
              <a:rPr lang="en-US" dirty="0" smtClean="0"/>
              <a:t> </a:t>
            </a:r>
            <a:r>
              <a:rPr lang="en-US" dirty="0" smtClean="0"/>
              <a:t>do this for different type of models/algorithms using our current PLP Package</a:t>
            </a:r>
          </a:p>
          <a:p>
            <a:endParaRPr lang="en-US" dirty="0"/>
          </a:p>
          <a:p>
            <a:pPr marL="342900" indent="-342900">
              <a:buFont typeface="+mj-lt"/>
              <a:buAutoNum type="arabicPeriod"/>
            </a:pPr>
            <a:endParaRPr lang="en-US" dirty="0"/>
          </a:p>
          <a:p>
            <a:pPr marL="342900" indent="-342900">
              <a:buFont typeface="+mj-lt"/>
              <a:buAutoNum type="arabicPeriod"/>
            </a:pPr>
            <a:endParaRPr lang="en-US" dirty="0" smtClean="0"/>
          </a:p>
          <a:p>
            <a:pPr marL="342900" indent="-342900">
              <a:buFont typeface="+mj-lt"/>
              <a:buAutoNum type="arabicPeriod"/>
            </a:pP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16276820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in R</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2128515"/>
            <a:ext cx="6050262" cy="4246960"/>
          </a:xfrm>
          <a:prstGeom prst="rect">
            <a:avLst/>
          </a:prstGeom>
        </p:spPr>
      </p:pic>
      <p:sp>
        <p:nvSpPr>
          <p:cNvPr id="5" name="TextBox 4"/>
          <p:cNvSpPr txBox="1"/>
          <p:nvPr/>
        </p:nvSpPr>
        <p:spPr>
          <a:xfrm>
            <a:off x="1350504" y="990600"/>
            <a:ext cx="7128792" cy="1200329"/>
          </a:xfrm>
          <a:prstGeom prst="rect">
            <a:avLst/>
          </a:prstGeom>
          <a:noFill/>
        </p:spPr>
        <p:txBody>
          <a:bodyPr wrap="square" rtlCol="0">
            <a:spAutoFit/>
          </a:bodyPr>
          <a:lstStyle/>
          <a:p>
            <a:r>
              <a:rPr lang="en-US" dirty="0" smtClean="0"/>
              <a:t>Simulation experiment with interaction between X1 + X2.</a:t>
            </a:r>
          </a:p>
          <a:p>
            <a:endParaRPr lang="en-US" dirty="0"/>
          </a:p>
          <a:p>
            <a:r>
              <a:rPr lang="en-US" dirty="0" smtClean="0"/>
              <a:t>Code is available from </a:t>
            </a:r>
            <a:r>
              <a:rPr lang="en-US" dirty="0" err="1" smtClean="0"/>
              <a:t>www.github.com</a:t>
            </a:r>
            <a:r>
              <a:rPr lang="en-US" dirty="0" smtClean="0"/>
              <a:t>/mi-</a:t>
            </a:r>
            <a:r>
              <a:rPr lang="en-US" dirty="0" err="1" smtClean="0"/>
              <a:t>erasmusmc</a:t>
            </a:r>
            <a:r>
              <a:rPr lang="en-US" dirty="0" smtClean="0"/>
              <a:t>/Hack-A-Thon</a:t>
            </a:r>
          </a:p>
          <a:p>
            <a:endParaRPr lang="en-US" dirty="0"/>
          </a:p>
        </p:txBody>
      </p:sp>
      <p:sp>
        <p:nvSpPr>
          <p:cNvPr id="6" name="TextBox 5"/>
          <p:cNvSpPr txBox="1"/>
          <p:nvPr/>
        </p:nvSpPr>
        <p:spPr>
          <a:xfrm>
            <a:off x="899592" y="6453336"/>
            <a:ext cx="8640960" cy="584775"/>
          </a:xfrm>
          <a:prstGeom prst="rect">
            <a:avLst/>
          </a:prstGeom>
          <a:noFill/>
        </p:spPr>
        <p:txBody>
          <a:bodyPr wrap="square" rtlCol="0">
            <a:spAutoFit/>
          </a:bodyPr>
          <a:lstStyle/>
          <a:p>
            <a:r>
              <a:rPr lang="en-US" sz="1400" dirty="0"/>
              <a:t>See Bob Horton : http://</a:t>
            </a:r>
            <a:r>
              <a:rPr lang="en-US" sz="1400" dirty="0" err="1"/>
              <a:t>blog.revolutionanalytics.com</a:t>
            </a:r>
            <a:r>
              <a:rPr lang="en-US" sz="1400" dirty="0"/>
              <a:t>/2016/03/learning-from-learning-</a:t>
            </a:r>
            <a:r>
              <a:rPr lang="en-US" sz="1400" dirty="0" err="1"/>
              <a:t>curves.html</a:t>
            </a:r>
            <a:endParaRPr lang="en-US" sz="1400" dirty="0"/>
          </a:p>
          <a:p>
            <a:endParaRPr lang="en-US" dirty="0"/>
          </a:p>
        </p:txBody>
      </p:sp>
    </p:spTree>
    <p:extLst>
      <p:ext uri="{BB962C8B-B14F-4D97-AF65-F5344CB8AC3E}">
        <p14:creationId xmlns:p14="http://schemas.microsoft.com/office/powerpoint/2010/main" val="18788340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a:t>
            </a:r>
            <a:r>
              <a:rPr lang="en-US" dirty="0" smtClean="0"/>
              <a:t>learning</a:t>
            </a:r>
            <a:endParaRPr lang="en-US" dirty="0"/>
          </a:p>
        </p:txBody>
      </p:sp>
      <p:sp>
        <p:nvSpPr>
          <p:cNvPr id="3" name="Text Placeholder 2"/>
          <p:cNvSpPr>
            <a:spLocks noGrp="1"/>
          </p:cNvSpPr>
          <p:nvPr>
            <p:ph type="body" idx="1"/>
          </p:nvPr>
        </p:nvSpPr>
        <p:spPr>
          <a:xfrm>
            <a:off x="914399" y="762000"/>
            <a:ext cx="8229600" cy="4906962"/>
          </a:xfrm>
        </p:spPr>
        <p:txBody>
          <a:bodyPr/>
          <a:lstStyle/>
          <a:p>
            <a:pPr marL="203200" indent="0">
              <a:buNone/>
            </a:pPr>
            <a:r>
              <a:rPr lang="en-US" dirty="0" smtClean="0"/>
              <a:t>Which type of algorithms will be included and can these be further improved?</a:t>
            </a:r>
          </a:p>
          <a:p>
            <a:pPr lvl="1"/>
            <a:r>
              <a:rPr lang="en-US" dirty="0" smtClean="0"/>
              <a:t> We could start by taking the fasted approach (probably lasso) and only do the others if the performance is above a certain level. We could automate this</a:t>
            </a:r>
            <a:r>
              <a:rPr lang="en-US" dirty="0" smtClean="0"/>
              <a:t>.</a:t>
            </a:r>
            <a:endParaRPr lang="en-US" dirty="0" smtClean="0"/>
          </a:p>
          <a:p>
            <a:pPr lvl="1"/>
            <a:r>
              <a:rPr lang="en-US" dirty="0" smtClean="0"/>
              <a:t>Can </a:t>
            </a:r>
            <a:r>
              <a:rPr lang="en-US" dirty="0" smtClean="0"/>
              <a:t>we transfer knowledge between prediction problems</a:t>
            </a:r>
            <a:r>
              <a:rPr lang="en-US" dirty="0" smtClean="0"/>
              <a:t>? How?</a:t>
            </a:r>
            <a:endParaRPr lang="en-US" dirty="0" smtClean="0"/>
          </a:p>
        </p:txBody>
      </p:sp>
      <p:sp>
        <p:nvSpPr>
          <p:cNvPr id="4" name="Slide Number Placeholder 3"/>
          <p:cNvSpPr>
            <a:spLocks noGrp="1"/>
          </p:cNvSpPr>
          <p:nvPr>
            <p:ph type="sldNum" idx="4294967295"/>
          </p:nvPr>
        </p:nvSpPr>
        <p:spPr>
          <a:xfrm>
            <a:off x="7010400" y="6492875"/>
            <a:ext cx="2133599" cy="365125"/>
          </a:xfrm>
          <a:prstGeom prst="rect">
            <a:avLst/>
          </a:prstGeom>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25</a:t>
            </a:fld>
            <a:endParaRPr lang="en-US" sz="1200" dirty="0">
              <a:solidFill>
                <a:srgbClr val="20425A"/>
              </a:solidFill>
              <a:latin typeface="Calibri"/>
              <a:ea typeface="Calibri"/>
              <a:cs typeface="Calibri"/>
              <a:sym typeface="Calibri"/>
            </a:endParaRPr>
          </a:p>
        </p:txBody>
      </p:sp>
    </p:spTree>
    <p:extLst>
      <p:ext uri="{BB962C8B-B14F-4D97-AF65-F5344CB8AC3E}">
        <p14:creationId xmlns:p14="http://schemas.microsoft.com/office/powerpoint/2010/main" val="8703504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optimization</a:t>
            </a:r>
            <a:endParaRPr lang="en-US" dirty="0"/>
          </a:p>
        </p:txBody>
      </p:sp>
      <p:sp>
        <p:nvSpPr>
          <p:cNvPr id="3" name="Text Placeholder 2"/>
          <p:cNvSpPr>
            <a:spLocks noGrp="1"/>
          </p:cNvSpPr>
          <p:nvPr>
            <p:ph type="body" idx="1"/>
          </p:nvPr>
        </p:nvSpPr>
        <p:spPr/>
        <p:txBody>
          <a:bodyPr/>
          <a:lstStyle/>
          <a:p>
            <a:r>
              <a:rPr lang="en-US" dirty="0" smtClean="0"/>
              <a:t>Can </a:t>
            </a:r>
            <a:r>
              <a:rPr lang="en-US" dirty="0" smtClean="0"/>
              <a:t>we increase the speed of </a:t>
            </a:r>
            <a:r>
              <a:rPr lang="en-US" dirty="0" smtClean="0"/>
              <a:t>the code?</a:t>
            </a:r>
          </a:p>
          <a:p>
            <a:r>
              <a:rPr lang="en-US" dirty="0" smtClean="0"/>
              <a:t>Code profiling etc.</a:t>
            </a:r>
            <a:endParaRPr lang="en-US" dirty="0" smtClean="0"/>
          </a:p>
          <a:p>
            <a:endParaRPr lang="en-US" dirty="0"/>
          </a:p>
        </p:txBody>
      </p:sp>
      <p:sp>
        <p:nvSpPr>
          <p:cNvPr id="4" name="Slide Number Placeholder 3"/>
          <p:cNvSpPr>
            <a:spLocks noGrp="1"/>
          </p:cNvSpPr>
          <p:nvPr>
            <p:ph type="sldNum" idx="4294967295"/>
          </p:nvPr>
        </p:nvSpPr>
        <p:spPr>
          <a:xfrm>
            <a:off x="7010400" y="6492875"/>
            <a:ext cx="2133599" cy="365125"/>
          </a:xfrm>
          <a:prstGeom prst="rect">
            <a:avLst/>
          </a:prstGeom>
        </p:spPr>
        <p:txBody>
          <a:bodyPr/>
          <a:lstStyle/>
          <a:p>
            <a:pPr>
              <a:buSzPct val="25000"/>
            </a:pPr>
            <a:fld id="{00000000-1234-1234-1234-123412341234}" type="slidenum">
              <a:rPr lang="en-US" sz="1200" smtClean="0">
                <a:solidFill>
                  <a:srgbClr val="20425A"/>
                </a:solidFill>
                <a:latin typeface="Calibri"/>
                <a:ea typeface="Calibri"/>
                <a:cs typeface="Calibri"/>
                <a:sym typeface="Calibri"/>
              </a:rPr>
              <a:pPr>
                <a:buSzPct val="25000"/>
              </a:pPr>
              <a:t>26</a:t>
            </a:fld>
            <a:endParaRPr lang="en-US" sz="1200" dirty="0">
              <a:solidFill>
                <a:srgbClr val="20425A"/>
              </a:solidFill>
              <a:latin typeface="Calibri"/>
              <a:ea typeface="Calibri"/>
              <a:cs typeface="Calibri"/>
              <a:sym typeface="Calibri"/>
            </a:endParaRPr>
          </a:p>
        </p:txBody>
      </p:sp>
    </p:spTree>
    <p:extLst>
      <p:ext uri="{BB962C8B-B14F-4D97-AF65-F5344CB8AC3E}">
        <p14:creationId xmlns:p14="http://schemas.microsoft.com/office/powerpoint/2010/main" val="14687925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Hack-a-thon team</a:t>
            </a:r>
            <a:endParaRPr lang="en-US" dirty="0"/>
          </a:p>
        </p:txBody>
      </p:sp>
      <p:sp>
        <p:nvSpPr>
          <p:cNvPr id="3" name="TextBox 2"/>
          <p:cNvSpPr txBox="1"/>
          <p:nvPr/>
        </p:nvSpPr>
        <p:spPr>
          <a:xfrm>
            <a:off x="1143000" y="1988840"/>
            <a:ext cx="6741368" cy="923330"/>
          </a:xfrm>
          <a:prstGeom prst="rect">
            <a:avLst/>
          </a:prstGeom>
          <a:noFill/>
        </p:spPr>
        <p:txBody>
          <a:bodyPr wrap="square" rtlCol="0">
            <a:spAutoFit/>
          </a:bodyPr>
          <a:lstStyle/>
          <a:p>
            <a:r>
              <a:rPr lang="en-US" dirty="0" smtClean="0"/>
              <a:t> Two Slides with the expertise of the group </a:t>
            </a:r>
            <a:r>
              <a:rPr lang="en-US" dirty="0" err="1" smtClean="0"/>
              <a:t>etc</a:t>
            </a:r>
            <a:r>
              <a:rPr lang="en-US" dirty="0" smtClean="0"/>
              <a:t> from the Google form.</a:t>
            </a:r>
          </a:p>
          <a:p>
            <a:endParaRPr lang="en-US" dirty="0"/>
          </a:p>
          <a:p>
            <a:endParaRPr lang="en-US" dirty="0"/>
          </a:p>
        </p:txBody>
      </p:sp>
    </p:spTree>
    <p:extLst>
      <p:ext uri="{BB962C8B-B14F-4D97-AF65-F5344CB8AC3E}">
        <p14:creationId xmlns:p14="http://schemas.microsoft.com/office/powerpoint/2010/main" val="18347277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Dinner option</a:t>
            </a:r>
            <a:r>
              <a:rPr lang="is-IS" dirty="0" smtClean="0"/>
              <a:t>…?</a:t>
            </a:r>
            <a:endParaRPr lang="en-US" dirty="0"/>
          </a:p>
        </p:txBody>
      </p:sp>
      <p:sp>
        <p:nvSpPr>
          <p:cNvPr id="3" name="Text Placeholder 2"/>
          <p:cNvSpPr>
            <a:spLocks noGrp="1"/>
          </p:cNvSpPr>
          <p:nvPr>
            <p:ph type="body" idx="1"/>
          </p:nvPr>
        </p:nvSpPr>
        <p:spPr/>
        <p:txBody>
          <a:bodyPr/>
          <a:lstStyle/>
          <a:p>
            <a:endParaRPr lang="en-US"/>
          </a:p>
        </p:txBody>
      </p:sp>
      <p:pic>
        <p:nvPicPr>
          <p:cNvPr id="6" name="desk_figure_workaholic_400_clr_13783_rNcnO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90107" y="1290275"/>
            <a:ext cx="6787092" cy="5090319"/>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3000" y="3276600"/>
            <a:ext cx="2320289" cy="1170705"/>
          </a:xfrm>
          <a:prstGeom prst="rect">
            <a:avLst/>
          </a:prstGeom>
        </p:spPr>
      </p:pic>
    </p:spTree>
    <p:extLst>
      <p:ext uri="{BB962C8B-B14F-4D97-AF65-F5344CB8AC3E}">
        <p14:creationId xmlns:p14="http://schemas.microsoft.com/office/powerpoint/2010/main" val="13767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a:t>
            </a:r>
            <a:endParaRPr lang="en-US" dirty="0"/>
          </a:p>
        </p:txBody>
      </p:sp>
      <p:sp>
        <p:nvSpPr>
          <p:cNvPr id="3" name="Subtitle 2"/>
          <p:cNvSpPr>
            <a:spLocks noGrp="1"/>
          </p:cNvSpPr>
          <p:nvPr>
            <p:ph type="subTitle" idx="1"/>
          </p:nvPr>
        </p:nvSpPr>
        <p:spPr/>
        <p:txBody>
          <a:bodyPr/>
          <a:lstStyle/>
          <a:p>
            <a:r>
              <a:rPr lang="en-US" dirty="0" smtClean="0"/>
              <a:t>Peter R. Rijnbeek, PhD</a:t>
            </a:r>
          </a:p>
          <a:p>
            <a:r>
              <a:rPr lang="en-US" dirty="0" smtClean="0"/>
              <a:t>Erasmus MC Rotterdam</a:t>
            </a:r>
          </a:p>
          <a:p>
            <a:r>
              <a:rPr lang="en-US" dirty="0" smtClean="0"/>
              <a:t>The Netherlands</a:t>
            </a:r>
            <a:endParaRPr lang="en-US" dirty="0"/>
          </a:p>
        </p:txBody>
      </p:sp>
    </p:spTree>
    <p:extLst>
      <p:ext uri="{BB962C8B-B14F-4D97-AF65-F5344CB8AC3E}">
        <p14:creationId xmlns:p14="http://schemas.microsoft.com/office/powerpoint/2010/main" val="20972323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 done in </a:t>
            </a:r>
            <a:r>
              <a:rPr lang="en-US" smtClean="0"/>
              <a:t>2016 </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668" y="1257672"/>
            <a:ext cx="8801100" cy="2819400"/>
          </a:xfrm>
          <a:prstGeom prst="rect">
            <a:avLst/>
          </a:prstGeom>
        </p:spPr>
      </p:pic>
      <p:sp>
        <p:nvSpPr>
          <p:cNvPr id="4" name="TextBox 3"/>
          <p:cNvSpPr txBox="1"/>
          <p:nvPr/>
        </p:nvSpPr>
        <p:spPr>
          <a:xfrm>
            <a:off x="755575" y="4424943"/>
            <a:ext cx="7801285" cy="1754326"/>
          </a:xfrm>
          <a:prstGeom prst="rect">
            <a:avLst/>
          </a:prstGeom>
          <a:noFill/>
        </p:spPr>
        <p:txBody>
          <a:bodyPr wrap="square" rtlCol="0">
            <a:spAutoFit/>
          </a:bodyPr>
          <a:lstStyle/>
          <a:p>
            <a:r>
              <a:rPr lang="en-US" altLang="en-US" dirty="0"/>
              <a:t>Among </a:t>
            </a:r>
            <a:r>
              <a:rPr lang="en-US" altLang="en-US" dirty="0" smtClean="0"/>
              <a:t>patients </a:t>
            </a:r>
            <a:r>
              <a:rPr lang="en-US" altLang="en-US" b="1" u="sng" dirty="0" smtClean="0"/>
              <a:t>in 4 different databases</a:t>
            </a:r>
            <a:r>
              <a:rPr lang="en-US" altLang="en-US" dirty="0" smtClean="0"/>
              <a:t>, </a:t>
            </a:r>
            <a:r>
              <a:rPr lang="en-US" altLang="en-US" dirty="0"/>
              <a:t>we aim to </a:t>
            </a:r>
            <a:r>
              <a:rPr lang="en-US" altLang="en-US" dirty="0" smtClean="0"/>
              <a:t>develop prediction models to predict </a:t>
            </a:r>
            <a:r>
              <a:rPr lang="en-US" altLang="en-US" dirty="0"/>
              <a:t>which patients at a defined moment in time </a:t>
            </a:r>
            <a:r>
              <a:rPr lang="en-US" altLang="en-US" dirty="0" smtClean="0"/>
              <a:t>(</a:t>
            </a:r>
            <a:r>
              <a:rPr lang="en-US" altLang="en-US" b="1" u="sng" dirty="0" smtClean="0"/>
              <a:t>First Pharmaceutically Treated Depression Event</a:t>
            </a:r>
            <a:r>
              <a:rPr lang="en-US" altLang="en-US" dirty="0" smtClean="0"/>
              <a:t>) </a:t>
            </a:r>
            <a:r>
              <a:rPr lang="en-US" altLang="en-US" dirty="0"/>
              <a:t>will </a:t>
            </a:r>
            <a:r>
              <a:rPr lang="en-US" altLang="en-US" dirty="0" smtClean="0"/>
              <a:t>experience one out  of </a:t>
            </a:r>
            <a:r>
              <a:rPr lang="en-US" altLang="en-US" b="1" u="sng" dirty="0" smtClean="0"/>
              <a:t>22 different outcomes </a:t>
            </a:r>
            <a:r>
              <a:rPr lang="en-US" altLang="en-US" dirty="0" smtClean="0"/>
              <a:t>during </a:t>
            </a:r>
            <a:r>
              <a:rPr lang="en-US" altLang="en-US" dirty="0"/>
              <a:t>a </a:t>
            </a:r>
            <a:r>
              <a:rPr lang="en-US" altLang="en-US" dirty="0" smtClean="0"/>
              <a:t>time-at-risk (</a:t>
            </a:r>
            <a:r>
              <a:rPr lang="en-US" altLang="en-US" b="1" u="sng" dirty="0" smtClean="0"/>
              <a:t>1 year</a:t>
            </a:r>
            <a:r>
              <a:rPr lang="en-US" altLang="en-US" dirty="0" smtClean="0"/>
              <a:t>). </a:t>
            </a:r>
            <a:r>
              <a:rPr lang="en-US" altLang="en-US" dirty="0"/>
              <a:t>Prediction is done using </a:t>
            </a:r>
            <a:r>
              <a:rPr lang="en-US" altLang="en-US" b="1" u="sng" dirty="0" smtClean="0"/>
              <a:t>all demographics, conditions, and drug use </a:t>
            </a:r>
            <a:r>
              <a:rPr lang="en-US" altLang="en-US" dirty="0" smtClean="0"/>
              <a:t>data prior </a:t>
            </a:r>
            <a:r>
              <a:rPr lang="en-US" altLang="en-US" dirty="0"/>
              <a:t>to that moment in time.</a:t>
            </a:r>
          </a:p>
          <a:p>
            <a:endParaRPr lang="en-US" dirty="0"/>
          </a:p>
        </p:txBody>
      </p:sp>
      <p:sp>
        <p:nvSpPr>
          <p:cNvPr id="5" name="TextBox 4"/>
          <p:cNvSpPr txBox="1"/>
          <p:nvPr/>
        </p:nvSpPr>
        <p:spPr>
          <a:xfrm>
            <a:off x="5148064" y="1257672"/>
            <a:ext cx="1728192" cy="369332"/>
          </a:xfrm>
          <a:prstGeom prst="rect">
            <a:avLst/>
          </a:prstGeom>
          <a:solidFill>
            <a:schemeClr val="bg1"/>
          </a:solidFill>
        </p:spPr>
        <p:txBody>
          <a:bodyPr wrap="square" rtlCol="0">
            <a:spAutoFit/>
          </a:bodyPr>
          <a:lstStyle/>
          <a:p>
            <a:pPr algn="ctr"/>
            <a:r>
              <a:rPr lang="en-US" smtClean="0"/>
              <a:t>1 Year</a:t>
            </a:r>
            <a:endParaRPr lang="en-US"/>
          </a:p>
        </p:txBody>
      </p:sp>
      <p:sp>
        <p:nvSpPr>
          <p:cNvPr id="6" name="TextBox 5"/>
          <p:cNvSpPr txBox="1"/>
          <p:nvPr/>
        </p:nvSpPr>
        <p:spPr>
          <a:xfrm>
            <a:off x="6300192" y="2708920"/>
            <a:ext cx="1584176" cy="369332"/>
          </a:xfrm>
          <a:prstGeom prst="rect">
            <a:avLst/>
          </a:prstGeom>
          <a:solidFill>
            <a:schemeClr val="bg1"/>
          </a:solidFill>
        </p:spPr>
        <p:txBody>
          <a:bodyPr wrap="square" rtlCol="0">
            <a:spAutoFit/>
          </a:bodyPr>
          <a:lstStyle/>
          <a:p>
            <a:r>
              <a:rPr lang="en-US" smtClean="0"/>
              <a:t>Outcome 1/22</a:t>
            </a:r>
            <a:endParaRPr lang="en-US"/>
          </a:p>
        </p:txBody>
      </p:sp>
      <p:sp>
        <p:nvSpPr>
          <p:cNvPr id="8" name="TextBox 7"/>
          <p:cNvSpPr txBox="1"/>
          <p:nvPr/>
        </p:nvSpPr>
        <p:spPr>
          <a:xfrm>
            <a:off x="899592" y="1257672"/>
            <a:ext cx="2736304" cy="369332"/>
          </a:xfrm>
          <a:prstGeom prst="rect">
            <a:avLst/>
          </a:prstGeom>
          <a:solidFill>
            <a:schemeClr val="bg1"/>
          </a:solidFill>
        </p:spPr>
        <p:txBody>
          <a:bodyPr wrap="square" rtlCol="0">
            <a:spAutoFit/>
          </a:bodyPr>
          <a:lstStyle/>
          <a:p>
            <a:pPr algn="ctr"/>
            <a:r>
              <a:rPr lang="en-US" dirty="0" smtClean="0"/>
              <a:t>Full Patient History</a:t>
            </a:r>
            <a:endParaRPr lang="en-US" dirty="0"/>
          </a:p>
        </p:txBody>
      </p:sp>
      <p:sp>
        <p:nvSpPr>
          <p:cNvPr id="9" name="TextBox 8"/>
          <p:cNvSpPr txBox="1"/>
          <p:nvPr/>
        </p:nvSpPr>
        <p:spPr>
          <a:xfrm>
            <a:off x="2627784" y="3892406"/>
            <a:ext cx="5040560" cy="369332"/>
          </a:xfrm>
          <a:prstGeom prst="rect">
            <a:avLst/>
          </a:prstGeom>
          <a:solidFill>
            <a:schemeClr val="bg1"/>
          </a:solidFill>
        </p:spPr>
        <p:txBody>
          <a:bodyPr wrap="square" rtlCol="0">
            <a:spAutoFit/>
          </a:bodyPr>
          <a:lstStyle/>
          <a:p>
            <a:r>
              <a:rPr lang="en-US" dirty="0" smtClean="0"/>
              <a:t>First </a:t>
            </a:r>
            <a:r>
              <a:rPr lang="en-US" altLang="en-US" dirty="0" smtClean="0"/>
              <a:t>Pharmaceutically T</a:t>
            </a:r>
            <a:r>
              <a:rPr lang="en-US" dirty="0" smtClean="0"/>
              <a:t>reated Depression</a:t>
            </a:r>
            <a:endParaRPr lang="en-US" dirty="0"/>
          </a:p>
        </p:txBody>
      </p:sp>
      <p:sp>
        <p:nvSpPr>
          <p:cNvPr id="7" name="Right Arrow 6"/>
          <p:cNvSpPr/>
          <p:nvPr/>
        </p:nvSpPr>
        <p:spPr>
          <a:xfrm>
            <a:off x="467544" y="6021288"/>
            <a:ext cx="24482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347864" y="5949280"/>
            <a:ext cx="5708904" cy="369332"/>
          </a:xfrm>
          <a:prstGeom prst="rect">
            <a:avLst/>
          </a:prstGeom>
          <a:noFill/>
        </p:spPr>
        <p:txBody>
          <a:bodyPr wrap="square" rtlCol="0">
            <a:spAutoFit/>
          </a:bodyPr>
          <a:lstStyle/>
          <a:p>
            <a:r>
              <a:rPr lang="en-US" dirty="0" smtClean="0"/>
              <a:t>Full pipeline in R on top of the OMOP-CDM</a:t>
            </a:r>
            <a:endParaRPr lang="en-US" dirty="0"/>
          </a:p>
        </p:txBody>
      </p:sp>
    </p:spTree>
    <p:extLst>
      <p:ext uri="{BB962C8B-B14F-4D97-AF65-F5344CB8AC3E}">
        <p14:creationId xmlns:p14="http://schemas.microsoft.com/office/powerpoint/2010/main" val="693165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stretch>
            <a:fillRect/>
          </a:stretch>
        </p:blipFill>
        <p:spPr>
          <a:xfrm>
            <a:off x="215660" y="980728"/>
            <a:ext cx="7884732" cy="5001917"/>
          </a:xfrm>
          <a:prstGeom prst="rect">
            <a:avLst/>
          </a:prstGeom>
        </p:spPr>
      </p:pic>
      <p:sp>
        <p:nvSpPr>
          <p:cNvPr id="2" name="Title 1"/>
          <p:cNvSpPr>
            <a:spLocks noGrp="1"/>
          </p:cNvSpPr>
          <p:nvPr>
            <p:ph type="title"/>
          </p:nvPr>
        </p:nvSpPr>
        <p:spPr>
          <a:xfrm>
            <a:off x="320591" y="149244"/>
            <a:ext cx="6705600" cy="609600"/>
          </a:xfrm>
        </p:spPr>
        <p:txBody>
          <a:bodyPr/>
          <a:lstStyle/>
          <a:p>
            <a:r>
              <a:rPr lang="en-US" dirty="0" smtClean="0"/>
              <a:t>Model Discrimination</a:t>
            </a:r>
            <a:endParaRPr lang="en-US" dirty="0"/>
          </a:p>
        </p:txBody>
      </p:sp>
      <p:sp>
        <p:nvSpPr>
          <p:cNvPr id="10" name="Rectangle 9"/>
          <p:cNvSpPr/>
          <p:nvPr/>
        </p:nvSpPr>
        <p:spPr>
          <a:xfrm>
            <a:off x="249560" y="1609636"/>
            <a:ext cx="6005264" cy="441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620950" y="1628684"/>
            <a:ext cx="1499253" cy="43956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13392" y="1997167"/>
            <a:ext cx="2663901" cy="400110"/>
          </a:xfrm>
          <a:prstGeom prst="rect">
            <a:avLst/>
          </a:prstGeom>
          <a:noFill/>
        </p:spPr>
        <p:txBody>
          <a:bodyPr wrap="square" rtlCol="0">
            <a:spAutoFit/>
          </a:bodyPr>
          <a:lstStyle/>
          <a:p>
            <a:r>
              <a:rPr lang="en-US" dirty="0" smtClean="0"/>
              <a:t>Random Forest</a:t>
            </a:r>
          </a:p>
        </p:txBody>
      </p:sp>
      <p:sp>
        <p:nvSpPr>
          <p:cNvPr id="25" name="TextBox 24"/>
          <p:cNvSpPr txBox="1"/>
          <p:nvPr/>
        </p:nvSpPr>
        <p:spPr>
          <a:xfrm>
            <a:off x="213393" y="2312618"/>
            <a:ext cx="3392896" cy="400110"/>
          </a:xfrm>
          <a:prstGeom prst="rect">
            <a:avLst/>
          </a:prstGeom>
          <a:noFill/>
        </p:spPr>
        <p:txBody>
          <a:bodyPr wrap="square" rtlCol="0">
            <a:spAutoFit/>
          </a:bodyPr>
          <a:lstStyle/>
          <a:p>
            <a:r>
              <a:rPr lang="en-US" smtClean="0"/>
              <a:t>Regularized </a:t>
            </a:r>
            <a:r>
              <a:rPr lang="en-US" dirty="0" smtClean="0"/>
              <a:t>Regression</a:t>
            </a:r>
          </a:p>
        </p:txBody>
      </p:sp>
      <p:sp>
        <p:nvSpPr>
          <p:cNvPr id="26" name="TextBox 25"/>
          <p:cNvSpPr txBox="1"/>
          <p:nvPr/>
        </p:nvSpPr>
        <p:spPr>
          <a:xfrm>
            <a:off x="213392" y="1627045"/>
            <a:ext cx="3392897" cy="400110"/>
          </a:xfrm>
          <a:prstGeom prst="rect">
            <a:avLst/>
          </a:prstGeom>
          <a:noFill/>
        </p:spPr>
        <p:txBody>
          <a:bodyPr wrap="square" rtlCol="0">
            <a:spAutoFit/>
          </a:bodyPr>
          <a:lstStyle/>
          <a:p>
            <a:r>
              <a:rPr lang="en-US" dirty="0" smtClean="0"/>
              <a:t>Gradient Boosting</a:t>
            </a:r>
          </a:p>
        </p:txBody>
      </p:sp>
      <p:cxnSp>
        <p:nvCxnSpPr>
          <p:cNvPr id="28" name="Straight Connector 27"/>
          <p:cNvCxnSpPr/>
          <p:nvPr/>
        </p:nvCxnSpPr>
        <p:spPr>
          <a:xfrm>
            <a:off x="249560" y="2711720"/>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22352" y="3778927"/>
            <a:ext cx="78488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37685" y="4852030"/>
            <a:ext cx="7848872"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271331" y="1609636"/>
            <a:ext cx="7848872" cy="44147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271331" y="1996377"/>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13393" y="2364554"/>
            <a:ext cx="7827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420831"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1.00</a:t>
            </a:r>
            <a:endParaRPr lang="en-US" sz="1200" dirty="0"/>
          </a:p>
        </p:txBody>
      </p:sp>
      <p:sp>
        <p:nvSpPr>
          <p:cNvPr id="37" name="Rectangle 36"/>
          <p:cNvSpPr/>
          <p:nvPr/>
        </p:nvSpPr>
        <p:spPr>
          <a:xfrm>
            <a:off x="8420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0.90</a:t>
            </a:r>
            <a:endParaRPr lang="en-US" sz="1200" dirty="0"/>
          </a:p>
        </p:txBody>
      </p:sp>
      <p:sp>
        <p:nvSpPr>
          <p:cNvPr id="38" name="Rectangle 37"/>
          <p:cNvSpPr/>
          <p:nvPr/>
        </p:nvSpPr>
        <p:spPr>
          <a:xfrm>
            <a:off x="8420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0.80</a:t>
            </a:r>
            <a:endParaRPr lang="en-US" sz="1200" dirty="0"/>
          </a:p>
        </p:txBody>
      </p:sp>
      <p:sp>
        <p:nvSpPr>
          <p:cNvPr id="39" name="Rectangle 38"/>
          <p:cNvSpPr/>
          <p:nvPr/>
        </p:nvSpPr>
        <p:spPr>
          <a:xfrm>
            <a:off x="8420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0.70</a:t>
            </a:r>
            <a:endParaRPr lang="en-US" sz="1200" dirty="0"/>
          </a:p>
        </p:txBody>
      </p:sp>
      <p:sp>
        <p:nvSpPr>
          <p:cNvPr id="40" name="Rectangle 39"/>
          <p:cNvSpPr/>
          <p:nvPr/>
        </p:nvSpPr>
        <p:spPr>
          <a:xfrm>
            <a:off x="8420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0.60</a:t>
            </a:r>
            <a:endParaRPr lang="en-US" sz="1200" dirty="0"/>
          </a:p>
        </p:txBody>
      </p:sp>
      <p:sp>
        <p:nvSpPr>
          <p:cNvPr id="41" name="Rectangle 40"/>
          <p:cNvSpPr/>
          <p:nvPr/>
        </p:nvSpPr>
        <p:spPr>
          <a:xfrm>
            <a:off x="8420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0.50</a:t>
            </a:r>
            <a:endParaRPr lang="en-US" sz="1200" dirty="0"/>
          </a:p>
        </p:txBody>
      </p:sp>
      <p:sp>
        <p:nvSpPr>
          <p:cNvPr id="42" name="Rectangle 41"/>
          <p:cNvSpPr/>
          <p:nvPr/>
        </p:nvSpPr>
        <p:spPr>
          <a:xfrm>
            <a:off x="8214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120202" y="1559592"/>
            <a:ext cx="289743"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rot="16200000">
            <a:off x="7610302" y="1750935"/>
            <a:ext cx="1224136" cy="461665"/>
          </a:xfrm>
          <a:prstGeom prst="rect">
            <a:avLst/>
          </a:prstGeom>
          <a:noFill/>
        </p:spPr>
        <p:txBody>
          <a:bodyPr wrap="square" rtlCol="0">
            <a:spAutoFit/>
          </a:bodyPr>
          <a:lstStyle/>
          <a:p>
            <a:r>
              <a:rPr lang="en-US" sz="2400" dirty="0" smtClean="0">
                <a:solidFill>
                  <a:srgbClr val="FF0000"/>
                </a:solidFill>
              </a:rPr>
              <a:t>CCAE</a:t>
            </a:r>
            <a:endParaRPr lang="en-US" sz="2400" dirty="0">
              <a:solidFill>
                <a:srgbClr val="FF0000"/>
              </a:solidFill>
            </a:endParaRPr>
          </a:p>
        </p:txBody>
      </p:sp>
      <p:sp>
        <p:nvSpPr>
          <p:cNvPr id="45" name="TextBox 44"/>
          <p:cNvSpPr txBox="1"/>
          <p:nvPr/>
        </p:nvSpPr>
        <p:spPr>
          <a:xfrm rot="16200000">
            <a:off x="7610303" y="2912091"/>
            <a:ext cx="1224136" cy="461665"/>
          </a:xfrm>
          <a:prstGeom prst="rect">
            <a:avLst/>
          </a:prstGeom>
          <a:noFill/>
        </p:spPr>
        <p:txBody>
          <a:bodyPr wrap="square" rtlCol="0">
            <a:spAutoFit/>
          </a:bodyPr>
          <a:lstStyle/>
          <a:p>
            <a:r>
              <a:rPr lang="en-US" sz="2400" dirty="0" smtClean="0">
                <a:solidFill>
                  <a:srgbClr val="FF0000"/>
                </a:solidFill>
              </a:rPr>
              <a:t>MDCD</a:t>
            </a:r>
            <a:endParaRPr lang="en-US" sz="2400" dirty="0">
              <a:solidFill>
                <a:srgbClr val="FF0000"/>
              </a:solidFill>
            </a:endParaRPr>
          </a:p>
        </p:txBody>
      </p:sp>
      <p:sp>
        <p:nvSpPr>
          <p:cNvPr id="46" name="TextBox 45"/>
          <p:cNvSpPr txBox="1"/>
          <p:nvPr/>
        </p:nvSpPr>
        <p:spPr>
          <a:xfrm rot="16200000">
            <a:off x="7602762" y="4003812"/>
            <a:ext cx="1224136" cy="461665"/>
          </a:xfrm>
          <a:prstGeom prst="rect">
            <a:avLst/>
          </a:prstGeom>
          <a:noFill/>
        </p:spPr>
        <p:txBody>
          <a:bodyPr wrap="square" rtlCol="0">
            <a:spAutoFit/>
          </a:bodyPr>
          <a:lstStyle/>
          <a:p>
            <a:r>
              <a:rPr lang="en-US" sz="2400" dirty="0" smtClean="0">
                <a:solidFill>
                  <a:srgbClr val="FF0000"/>
                </a:solidFill>
              </a:rPr>
              <a:t>MDCR</a:t>
            </a:r>
            <a:endParaRPr lang="en-US" sz="2400" dirty="0">
              <a:solidFill>
                <a:srgbClr val="FF0000"/>
              </a:solidFill>
            </a:endParaRPr>
          </a:p>
        </p:txBody>
      </p:sp>
      <p:sp>
        <p:nvSpPr>
          <p:cNvPr id="47" name="TextBox 46"/>
          <p:cNvSpPr txBox="1"/>
          <p:nvPr/>
        </p:nvSpPr>
        <p:spPr>
          <a:xfrm rot="16200000">
            <a:off x="7525941" y="5254351"/>
            <a:ext cx="1410976" cy="461665"/>
          </a:xfrm>
          <a:prstGeom prst="rect">
            <a:avLst/>
          </a:prstGeom>
          <a:noFill/>
        </p:spPr>
        <p:txBody>
          <a:bodyPr wrap="square" rtlCol="0">
            <a:spAutoFit/>
          </a:bodyPr>
          <a:lstStyle/>
          <a:p>
            <a:r>
              <a:rPr lang="en-US" sz="2400" smtClean="0">
                <a:solidFill>
                  <a:srgbClr val="FF0000"/>
                </a:solidFill>
              </a:rPr>
              <a:t>OPTUM</a:t>
            </a:r>
            <a:endParaRPr lang="en-US" sz="2400" dirty="0">
              <a:solidFill>
                <a:srgbClr val="FF0000"/>
              </a:solidFill>
            </a:endParaRPr>
          </a:p>
        </p:txBody>
      </p:sp>
      <p:sp>
        <p:nvSpPr>
          <p:cNvPr id="48" name="TextBox 47"/>
          <p:cNvSpPr txBox="1"/>
          <p:nvPr/>
        </p:nvSpPr>
        <p:spPr>
          <a:xfrm>
            <a:off x="8086557" y="1240304"/>
            <a:ext cx="1057443" cy="400110"/>
          </a:xfrm>
          <a:prstGeom prst="rect">
            <a:avLst/>
          </a:prstGeom>
          <a:solidFill>
            <a:schemeClr val="bg1"/>
          </a:solidFill>
        </p:spPr>
        <p:txBody>
          <a:bodyPr wrap="square" rtlCol="0">
            <a:spAutoFit/>
          </a:bodyPr>
          <a:lstStyle/>
          <a:p>
            <a:pPr algn="ctr"/>
            <a:r>
              <a:rPr lang="en-US" smtClean="0"/>
              <a:t>AUC</a:t>
            </a:r>
            <a:endParaRPr lang="en-US"/>
          </a:p>
        </p:txBody>
      </p:sp>
      <p:sp>
        <p:nvSpPr>
          <p:cNvPr id="49" name="Rectangle 48"/>
          <p:cNvSpPr/>
          <p:nvPr/>
        </p:nvSpPr>
        <p:spPr>
          <a:xfrm>
            <a:off x="3223897" y="6074416"/>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362055" y="1251931"/>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0" y="874534"/>
            <a:ext cx="8066747" cy="707886"/>
          </a:xfrm>
          <a:prstGeom prst="rect">
            <a:avLst/>
          </a:prstGeom>
          <a:solidFill>
            <a:schemeClr val="bg1"/>
          </a:solidFill>
        </p:spPr>
        <p:txBody>
          <a:bodyPr wrap="square" rtlCol="0">
            <a:spAutoFit/>
          </a:bodyPr>
          <a:lstStyle/>
          <a:p>
            <a:pPr algn="ctr"/>
            <a:r>
              <a:rPr lang="en-US" dirty="0" smtClean="0"/>
              <a:t>Outcomes</a:t>
            </a:r>
            <a:endParaRPr lang="en-US" dirty="0"/>
          </a:p>
          <a:p>
            <a:pPr algn="ctr"/>
            <a:endParaRPr lang="en-US" dirty="0" smtClean="0"/>
          </a:p>
        </p:txBody>
      </p:sp>
      <p:sp>
        <p:nvSpPr>
          <p:cNvPr id="55" name="Rectangle 54"/>
          <p:cNvSpPr/>
          <p:nvPr/>
        </p:nvSpPr>
        <p:spPr>
          <a:xfrm>
            <a:off x="33536" y="1559592"/>
            <a:ext cx="204149"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Tree>
    <p:extLst>
      <p:ext uri="{BB962C8B-B14F-4D97-AF65-F5344CB8AC3E}">
        <p14:creationId xmlns:p14="http://schemas.microsoft.com/office/powerpoint/2010/main" val="1066679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27"/>
                                        </p:tgtEl>
                                      </p:cBhvr>
                                    </p:animEffect>
                                    <p:set>
                                      <p:cBhvr>
                                        <p:cTn id="7" dur="1" fill="hold">
                                          <p:stCondLst>
                                            <p:cond delay="1999"/>
                                          </p:stCondLst>
                                        </p:cTn>
                                        <p:tgtEl>
                                          <p:spTgt spid="27"/>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10"/>
                                        </p:tgtEl>
                                      </p:cBhvr>
                                    </p:animEffect>
                                    <p:set>
                                      <p:cBhvr>
                                        <p:cTn id="10" dur="1" fill="hold">
                                          <p:stCondLst>
                                            <p:cond delay="1999"/>
                                          </p:stCondLst>
                                        </p:cTn>
                                        <p:tgtEl>
                                          <p:spTgt spid="1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34"/>
                                        </p:tgtEl>
                                      </p:cBhvr>
                                    </p:animEffect>
                                    <p:set>
                                      <p:cBhvr>
                                        <p:cTn id="13" dur="1" fill="hold">
                                          <p:stCondLst>
                                            <p:cond delay="499"/>
                                          </p:stCondLst>
                                        </p:cTn>
                                        <p:tgtEl>
                                          <p:spTgt spid="34"/>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33"/>
                                        </p:tgtEl>
                                      </p:cBhvr>
                                    </p:animEffect>
                                    <p:set>
                                      <p:cBhvr>
                                        <p:cTn id="16"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114300" y="963198"/>
            <a:ext cx="8005902" cy="630131"/>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a:ln>
                <a:noFill/>
              </a:ln>
              <a:solidFill>
                <a:srgbClr val="0D1F74"/>
              </a:solidFill>
              <a:effectLst/>
              <a:latin typeface="Arial" charset="0"/>
            </a:endParaRPr>
          </a:p>
        </p:txBody>
      </p:sp>
      <p:sp>
        <p:nvSpPr>
          <p:cNvPr id="5" name="Rectangle 4"/>
          <p:cNvSpPr/>
          <p:nvPr/>
        </p:nvSpPr>
        <p:spPr bwMode="auto">
          <a:xfrm>
            <a:off x="0" y="773305"/>
            <a:ext cx="9144000" cy="5538815"/>
          </a:xfrm>
          <a:prstGeom prst="rect">
            <a:avLst/>
          </a:prstGeom>
          <a:solidFill>
            <a:schemeClr val="bg1"/>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a:ln>
                <a:noFill/>
              </a:ln>
              <a:solidFill>
                <a:srgbClr val="0D1F74"/>
              </a:solidFill>
              <a:effectLst/>
              <a:latin typeface="Arial" charset="0"/>
            </a:endParaRPr>
          </a:p>
        </p:txBody>
      </p:sp>
      <p:sp>
        <p:nvSpPr>
          <p:cNvPr id="2" name="Title 1"/>
          <p:cNvSpPr>
            <a:spLocks noGrp="1"/>
          </p:cNvSpPr>
          <p:nvPr>
            <p:ph type="title"/>
          </p:nvPr>
        </p:nvSpPr>
        <p:spPr>
          <a:xfrm>
            <a:off x="422910" y="113661"/>
            <a:ext cx="6705600" cy="609600"/>
          </a:xfrm>
        </p:spPr>
        <p:txBody>
          <a:bodyPr/>
          <a:lstStyle/>
          <a:p>
            <a:r>
              <a:rPr lang="en-US" dirty="0" smtClean="0"/>
              <a:t>Model Discrimination</a:t>
            </a:r>
            <a:endParaRPr lang="en-US" dirty="0"/>
          </a:p>
        </p:txBody>
      </p:sp>
      <p:cxnSp>
        <p:nvCxnSpPr>
          <p:cNvPr id="29" name="Straight Connector 28"/>
          <p:cNvCxnSpPr/>
          <p:nvPr/>
        </p:nvCxnSpPr>
        <p:spPr>
          <a:xfrm>
            <a:off x="271331" y="3813833"/>
            <a:ext cx="7848872"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215660" y="980728"/>
            <a:ext cx="7884732" cy="5001917"/>
          </a:xfrm>
          <a:prstGeom prst="rect">
            <a:avLst/>
          </a:prstGeom>
        </p:spPr>
      </p:pic>
      <p:sp>
        <p:nvSpPr>
          <p:cNvPr id="31" name="Rectangle 30"/>
          <p:cNvSpPr/>
          <p:nvPr/>
        </p:nvSpPr>
        <p:spPr>
          <a:xfrm>
            <a:off x="271331" y="1609636"/>
            <a:ext cx="7848872" cy="44147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8420831" y="1627045"/>
            <a:ext cx="512203" cy="180020"/>
          </a:xfrm>
          <a:prstGeom prst="rect">
            <a:avLst/>
          </a:prstGeom>
          <a:solidFill>
            <a:srgbClr val="2E5F7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smtClean="0"/>
              <a:t>1.00</a:t>
            </a:r>
            <a:endParaRPr lang="en-US" sz="1200" dirty="0"/>
          </a:p>
        </p:txBody>
      </p:sp>
      <p:sp>
        <p:nvSpPr>
          <p:cNvPr id="37" name="Rectangle 36"/>
          <p:cNvSpPr/>
          <p:nvPr/>
        </p:nvSpPr>
        <p:spPr>
          <a:xfrm>
            <a:off x="8420832" y="1822991"/>
            <a:ext cx="512202" cy="180020"/>
          </a:xfrm>
          <a:prstGeom prst="rect">
            <a:avLst/>
          </a:prstGeom>
          <a:solidFill>
            <a:srgbClr val="50AF2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0.90</a:t>
            </a:r>
            <a:endParaRPr lang="en-US" sz="1200" dirty="0"/>
          </a:p>
        </p:txBody>
      </p:sp>
      <p:sp>
        <p:nvSpPr>
          <p:cNvPr id="38" name="Rectangle 37"/>
          <p:cNvSpPr/>
          <p:nvPr/>
        </p:nvSpPr>
        <p:spPr>
          <a:xfrm>
            <a:off x="8420832" y="2018937"/>
            <a:ext cx="512202" cy="180020"/>
          </a:xfrm>
          <a:prstGeom prst="rect">
            <a:avLst/>
          </a:prstGeom>
          <a:solidFill>
            <a:srgbClr val="A5D2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0.80</a:t>
            </a:r>
            <a:endParaRPr lang="en-US" sz="1200" dirty="0"/>
          </a:p>
        </p:txBody>
      </p:sp>
      <p:sp>
        <p:nvSpPr>
          <p:cNvPr id="39" name="Rectangle 38"/>
          <p:cNvSpPr/>
          <p:nvPr/>
        </p:nvSpPr>
        <p:spPr>
          <a:xfrm>
            <a:off x="8420832" y="2214883"/>
            <a:ext cx="512202" cy="180020"/>
          </a:xfrm>
          <a:prstGeom prst="rect">
            <a:avLst/>
          </a:prstGeom>
          <a:solidFill>
            <a:srgbClr val="FBEA9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0.70</a:t>
            </a:r>
            <a:endParaRPr lang="en-US" sz="1200" dirty="0"/>
          </a:p>
        </p:txBody>
      </p:sp>
      <p:sp>
        <p:nvSpPr>
          <p:cNvPr id="40" name="Rectangle 39"/>
          <p:cNvSpPr/>
          <p:nvPr/>
        </p:nvSpPr>
        <p:spPr>
          <a:xfrm>
            <a:off x="8420832" y="2410827"/>
            <a:ext cx="512202" cy="180020"/>
          </a:xfrm>
          <a:prstGeom prst="rect">
            <a:avLst/>
          </a:prstGeom>
          <a:solidFill>
            <a:srgbClr val="FF9F2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0.60</a:t>
            </a:r>
            <a:endParaRPr lang="en-US" sz="1200" dirty="0"/>
          </a:p>
        </p:txBody>
      </p:sp>
      <p:sp>
        <p:nvSpPr>
          <p:cNvPr id="41" name="Rectangle 40"/>
          <p:cNvSpPr/>
          <p:nvPr/>
        </p:nvSpPr>
        <p:spPr>
          <a:xfrm>
            <a:off x="8420832" y="2595039"/>
            <a:ext cx="512202" cy="180020"/>
          </a:xfrm>
          <a:prstGeom prst="rect">
            <a:avLst/>
          </a:prstGeom>
          <a:solidFill>
            <a:srgbClr val="D91E1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0.50</a:t>
            </a:r>
            <a:endParaRPr lang="en-US" sz="1200" dirty="0"/>
          </a:p>
        </p:txBody>
      </p:sp>
      <p:sp>
        <p:nvSpPr>
          <p:cNvPr id="42" name="Rectangle 41"/>
          <p:cNvSpPr/>
          <p:nvPr/>
        </p:nvSpPr>
        <p:spPr>
          <a:xfrm>
            <a:off x="8214830" y="1271560"/>
            <a:ext cx="6918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120202" y="1559592"/>
            <a:ext cx="289743" cy="4464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rot="16200000">
            <a:off x="7610302" y="1750935"/>
            <a:ext cx="1224136" cy="461665"/>
          </a:xfrm>
          <a:prstGeom prst="rect">
            <a:avLst/>
          </a:prstGeom>
          <a:noFill/>
        </p:spPr>
        <p:txBody>
          <a:bodyPr wrap="square" rtlCol="0">
            <a:spAutoFit/>
          </a:bodyPr>
          <a:lstStyle/>
          <a:p>
            <a:r>
              <a:rPr lang="en-US" sz="2400" dirty="0" smtClean="0">
                <a:solidFill>
                  <a:srgbClr val="FF0000"/>
                </a:solidFill>
              </a:rPr>
              <a:t>CCAE</a:t>
            </a:r>
            <a:endParaRPr lang="en-US" sz="2400" dirty="0">
              <a:solidFill>
                <a:srgbClr val="FF0000"/>
              </a:solidFill>
            </a:endParaRPr>
          </a:p>
        </p:txBody>
      </p:sp>
      <p:sp>
        <p:nvSpPr>
          <p:cNvPr id="45" name="TextBox 44"/>
          <p:cNvSpPr txBox="1"/>
          <p:nvPr/>
        </p:nvSpPr>
        <p:spPr>
          <a:xfrm rot="16200000">
            <a:off x="7610303" y="2912091"/>
            <a:ext cx="1224136" cy="461665"/>
          </a:xfrm>
          <a:prstGeom prst="rect">
            <a:avLst/>
          </a:prstGeom>
          <a:noFill/>
        </p:spPr>
        <p:txBody>
          <a:bodyPr wrap="square" rtlCol="0">
            <a:spAutoFit/>
          </a:bodyPr>
          <a:lstStyle/>
          <a:p>
            <a:r>
              <a:rPr lang="en-US" sz="2400" dirty="0" smtClean="0">
                <a:solidFill>
                  <a:srgbClr val="FF0000"/>
                </a:solidFill>
              </a:rPr>
              <a:t>MDCD</a:t>
            </a:r>
            <a:endParaRPr lang="en-US" sz="2400" dirty="0">
              <a:solidFill>
                <a:srgbClr val="FF0000"/>
              </a:solidFill>
            </a:endParaRPr>
          </a:p>
        </p:txBody>
      </p:sp>
      <p:sp>
        <p:nvSpPr>
          <p:cNvPr id="46" name="TextBox 45"/>
          <p:cNvSpPr txBox="1"/>
          <p:nvPr/>
        </p:nvSpPr>
        <p:spPr>
          <a:xfrm rot="16200000">
            <a:off x="7602762" y="4003812"/>
            <a:ext cx="1224136" cy="461665"/>
          </a:xfrm>
          <a:prstGeom prst="rect">
            <a:avLst/>
          </a:prstGeom>
          <a:noFill/>
        </p:spPr>
        <p:txBody>
          <a:bodyPr wrap="square" rtlCol="0">
            <a:spAutoFit/>
          </a:bodyPr>
          <a:lstStyle/>
          <a:p>
            <a:r>
              <a:rPr lang="en-US" sz="2400" dirty="0" smtClean="0">
                <a:solidFill>
                  <a:srgbClr val="FF0000"/>
                </a:solidFill>
              </a:rPr>
              <a:t>MDCR</a:t>
            </a:r>
            <a:endParaRPr lang="en-US" sz="2400" dirty="0">
              <a:solidFill>
                <a:srgbClr val="FF0000"/>
              </a:solidFill>
            </a:endParaRPr>
          </a:p>
        </p:txBody>
      </p:sp>
      <p:sp>
        <p:nvSpPr>
          <p:cNvPr id="47" name="TextBox 46"/>
          <p:cNvSpPr txBox="1"/>
          <p:nvPr/>
        </p:nvSpPr>
        <p:spPr>
          <a:xfrm rot="16200000">
            <a:off x="7537372" y="5149525"/>
            <a:ext cx="1388116" cy="461665"/>
          </a:xfrm>
          <a:prstGeom prst="rect">
            <a:avLst/>
          </a:prstGeom>
          <a:noFill/>
        </p:spPr>
        <p:txBody>
          <a:bodyPr wrap="square" rtlCol="0">
            <a:spAutoFit/>
          </a:bodyPr>
          <a:lstStyle/>
          <a:p>
            <a:r>
              <a:rPr lang="en-US" sz="2400" smtClean="0">
                <a:solidFill>
                  <a:srgbClr val="FF0000"/>
                </a:solidFill>
              </a:rPr>
              <a:t>OPTUM</a:t>
            </a:r>
            <a:endParaRPr lang="en-US" sz="2400" dirty="0">
              <a:solidFill>
                <a:srgbClr val="FF0000"/>
              </a:solidFill>
            </a:endParaRPr>
          </a:p>
        </p:txBody>
      </p:sp>
      <p:sp>
        <p:nvSpPr>
          <p:cNvPr id="48" name="TextBox 47"/>
          <p:cNvSpPr txBox="1"/>
          <p:nvPr/>
        </p:nvSpPr>
        <p:spPr>
          <a:xfrm>
            <a:off x="8352953" y="1240304"/>
            <a:ext cx="667693" cy="369332"/>
          </a:xfrm>
          <a:prstGeom prst="rect">
            <a:avLst/>
          </a:prstGeom>
          <a:noFill/>
        </p:spPr>
        <p:txBody>
          <a:bodyPr wrap="square" rtlCol="0">
            <a:spAutoFit/>
          </a:bodyPr>
          <a:lstStyle/>
          <a:p>
            <a:r>
              <a:rPr lang="en-US" smtClean="0"/>
              <a:t>AUC</a:t>
            </a:r>
            <a:endParaRPr lang="en-US"/>
          </a:p>
        </p:txBody>
      </p:sp>
      <p:sp>
        <p:nvSpPr>
          <p:cNvPr id="49" name="Rectangle 48"/>
          <p:cNvSpPr/>
          <p:nvPr/>
        </p:nvSpPr>
        <p:spPr>
          <a:xfrm>
            <a:off x="3223897" y="6074416"/>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362055" y="1251931"/>
            <a:ext cx="1600131" cy="23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33536" y="1559592"/>
            <a:ext cx="204149" cy="468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51" name="TextBox 50"/>
          <p:cNvSpPr txBox="1"/>
          <p:nvPr/>
        </p:nvSpPr>
        <p:spPr>
          <a:xfrm>
            <a:off x="531091" y="908720"/>
            <a:ext cx="572593" cy="646331"/>
          </a:xfrm>
          <a:prstGeom prst="rect">
            <a:avLst/>
          </a:prstGeom>
          <a:solidFill>
            <a:schemeClr val="bg1"/>
          </a:solidFill>
        </p:spPr>
        <p:txBody>
          <a:bodyPr wrap="none" rtlCol="0">
            <a:spAutoFit/>
          </a:bodyPr>
          <a:lstStyle/>
          <a:p>
            <a:r>
              <a:rPr lang="en-US" dirty="0" smtClean="0"/>
              <a:t>AMI</a:t>
            </a:r>
          </a:p>
          <a:p>
            <a:endParaRPr lang="en-US" dirty="0"/>
          </a:p>
        </p:txBody>
      </p:sp>
      <p:sp>
        <p:nvSpPr>
          <p:cNvPr id="52" name="TextBox 51"/>
          <p:cNvSpPr txBox="1"/>
          <p:nvPr/>
        </p:nvSpPr>
        <p:spPr>
          <a:xfrm>
            <a:off x="3317292" y="946998"/>
            <a:ext cx="1675459" cy="646331"/>
          </a:xfrm>
          <a:prstGeom prst="rect">
            <a:avLst/>
          </a:prstGeom>
          <a:solidFill>
            <a:schemeClr val="bg1"/>
          </a:solidFill>
        </p:spPr>
        <p:txBody>
          <a:bodyPr wrap="none" rtlCol="0">
            <a:spAutoFit/>
          </a:bodyPr>
          <a:lstStyle/>
          <a:p>
            <a:r>
              <a:rPr lang="en-US" dirty="0" smtClean="0"/>
              <a:t>Hypothyroidism</a:t>
            </a:r>
          </a:p>
          <a:p>
            <a:endParaRPr lang="en-US" dirty="0"/>
          </a:p>
        </p:txBody>
      </p:sp>
      <p:sp>
        <p:nvSpPr>
          <p:cNvPr id="54" name="Rectangle 53"/>
          <p:cNvSpPr/>
          <p:nvPr/>
        </p:nvSpPr>
        <p:spPr>
          <a:xfrm rot="16200000">
            <a:off x="-1414316" y="3602004"/>
            <a:ext cx="4464780" cy="3600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6098972" y="939001"/>
            <a:ext cx="777842" cy="646331"/>
          </a:xfrm>
          <a:prstGeom prst="rect">
            <a:avLst/>
          </a:prstGeom>
          <a:solidFill>
            <a:schemeClr val="bg1"/>
          </a:solidFill>
        </p:spPr>
        <p:txBody>
          <a:bodyPr wrap="none" rtlCol="0">
            <a:spAutoFit/>
          </a:bodyPr>
          <a:lstStyle/>
          <a:p>
            <a:r>
              <a:rPr lang="en-US" dirty="0" smtClean="0"/>
              <a:t>Stroke</a:t>
            </a:r>
          </a:p>
          <a:p>
            <a:endParaRPr lang="en-US" dirty="0"/>
          </a:p>
        </p:txBody>
      </p:sp>
      <p:sp>
        <p:nvSpPr>
          <p:cNvPr id="61" name="TextBox 60"/>
          <p:cNvSpPr txBox="1"/>
          <p:nvPr/>
        </p:nvSpPr>
        <p:spPr>
          <a:xfrm>
            <a:off x="2235833" y="934149"/>
            <a:ext cx="998991" cy="646331"/>
          </a:xfrm>
          <a:prstGeom prst="rect">
            <a:avLst/>
          </a:prstGeom>
          <a:solidFill>
            <a:schemeClr val="bg1"/>
          </a:solidFill>
        </p:spPr>
        <p:txBody>
          <a:bodyPr wrap="none" rtlCol="0">
            <a:spAutoFit/>
          </a:bodyPr>
          <a:lstStyle/>
          <a:p>
            <a:r>
              <a:rPr lang="en-US" dirty="0" smtClean="0"/>
              <a:t>Diarrhea</a:t>
            </a:r>
          </a:p>
          <a:p>
            <a:endParaRPr lang="en-US" dirty="0"/>
          </a:p>
        </p:txBody>
      </p:sp>
      <p:sp>
        <p:nvSpPr>
          <p:cNvPr id="63" name="TextBox 62"/>
          <p:cNvSpPr txBox="1"/>
          <p:nvPr/>
        </p:nvSpPr>
        <p:spPr>
          <a:xfrm>
            <a:off x="4948769" y="953349"/>
            <a:ext cx="881973" cy="646331"/>
          </a:xfrm>
          <a:prstGeom prst="rect">
            <a:avLst/>
          </a:prstGeom>
          <a:solidFill>
            <a:schemeClr val="bg1"/>
          </a:solidFill>
        </p:spPr>
        <p:txBody>
          <a:bodyPr wrap="none" rtlCol="0">
            <a:spAutoFit/>
          </a:bodyPr>
          <a:lstStyle/>
          <a:p>
            <a:r>
              <a:rPr lang="en-US" dirty="0" smtClean="0"/>
              <a:t>Nausea</a:t>
            </a:r>
          </a:p>
          <a:p>
            <a:endParaRPr lang="en-US" dirty="0"/>
          </a:p>
        </p:txBody>
      </p:sp>
      <p:sp>
        <p:nvSpPr>
          <p:cNvPr id="4" name="Rectangle 3"/>
          <p:cNvSpPr/>
          <p:nvPr/>
        </p:nvSpPr>
        <p:spPr bwMode="auto">
          <a:xfrm>
            <a:off x="0" y="783261"/>
            <a:ext cx="9020646" cy="5471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a:ln>
                <a:noFill/>
              </a:ln>
              <a:solidFill>
                <a:srgbClr val="0D1F74"/>
              </a:solidFill>
              <a:effectLst/>
              <a:latin typeface="Arial" charset="0"/>
            </a:endParaRPr>
          </a:p>
        </p:txBody>
      </p:sp>
      <p:sp>
        <p:nvSpPr>
          <p:cNvPr id="60" name="Rectangle 59"/>
          <p:cNvSpPr/>
          <p:nvPr/>
        </p:nvSpPr>
        <p:spPr>
          <a:xfrm rot="16200000">
            <a:off x="452325" y="3602005"/>
            <a:ext cx="4464780" cy="3600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p:nvSpPr>
        <p:spPr>
          <a:xfrm>
            <a:off x="1064207" y="3842681"/>
            <a:ext cx="3267291"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Some outcomes we can predict very well  some we cannot</a:t>
            </a:r>
            <a:endParaRPr lang="en-US" dirty="0"/>
          </a:p>
        </p:txBody>
      </p:sp>
      <p:sp>
        <p:nvSpPr>
          <p:cNvPr id="56" name="Rectangle 55"/>
          <p:cNvSpPr/>
          <p:nvPr/>
        </p:nvSpPr>
        <p:spPr>
          <a:xfrm rot="16200000">
            <a:off x="2303608" y="3602004"/>
            <a:ext cx="4464780" cy="3600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rot="16200000">
            <a:off x="3057589" y="3602005"/>
            <a:ext cx="4464780" cy="3600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rot="16200000">
            <a:off x="4199829" y="3602004"/>
            <a:ext cx="4464780" cy="360042"/>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4714341" y="2438686"/>
            <a:ext cx="3267291" cy="108012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t>
            </a:r>
            <a:r>
              <a:rPr lang="en-US" dirty="0" smtClean="0">
                <a:solidFill>
                  <a:schemeClr val="tx1"/>
                </a:solidFill>
              </a:rPr>
              <a:t>here are no major differences among the algorithms</a:t>
            </a:r>
            <a:endParaRPr lang="en-US" dirty="0"/>
          </a:p>
        </p:txBody>
      </p:sp>
    </p:spTree>
    <p:extLst>
      <p:ext uri="{BB962C8B-B14F-4D97-AF65-F5344CB8AC3E}">
        <p14:creationId xmlns:p14="http://schemas.microsoft.com/office/powerpoint/2010/main" val="426316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anim calcmode="lin" valueType="num">
                                      <p:cBhvr additive="base">
                                        <p:cTn id="15" dur="500" fill="hold"/>
                                        <p:tgtEl>
                                          <p:spTgt spid="57"/>
                                        </p:tgtEl>
                                        <p:attrNameLst>
                                          <p:attrName>ppt_x</p:attrName>
                                        </p:attrNameLst>
                                      </p:cBhvr>
                                      <p:tavLst>
                                        <p:tav tm="0">
                                          <p:val>
                                            <p:strVal val="#ppt_x"/>
                                          </p:val>
                                        </p:tav>
                                        <p:tav tm="100000">
                                          <p:val>
                                            <p:strVal val="#ppt_x"/>
                                          </p:val>
                                        </p:tav>
                                      </p:tavLst>
                                    </p:anim>
                                    <p:anim calcmode="lin" valueType="num">
                                      <p:cBhvr additive="base">
                                        <p:cTn id="16" dur="500" fill="hold"/>
                                        <p:tgtEl>
                                          <p:spTgt spid="5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additive="base">
                                        <p:cTn id="19" dur="500" fill="hold"/>
                                        <p:tgtEl>
                                          <p:spTgt spid="60"/>
                                        </p:tgtEl>
                                        <p:attrNameLst>
                                          <p:attrName>ppt_x</p:attrName>
                                        </p:attrNameLst>
                                      </p:cBhvr>
                                      <p:tavLst>
                                        <p:tav tm="0">
                                          <p:val>
                                            <p:strVal val="#ppt_x"/>
                                          </p:val>
                                        </p:tav>
                                        <p:tav tm="100000">
                                          <p:val>
                                            <p:strVal val="#ppt_x"/>
                                          </p:val>
                                        </p:tav>
                                      </p:tavLst>
                                    </p:anim>
                                    <p:anim calcmode="lin" valueType="num">
                                      <p:cBhvr additive="base">
                                        <p:cTn id="20" dur="500" fill="hold"/>
                                        <p:tgtEl>
                                          <p:spTgt spid="6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500" fill="hold"/>
                                        <p:tgtEl>
                                          <p:spTgt spid="62"/>
                                        </p:tgtEl>
                                        <p:attrNameLst>
                                          <p:attrName>ppt_x</p:attrName>
                                        </p:attrNameLst>
                                      </p:cBhvr>
                                      <p:tavLst>
                                        <p:tav tm="0">
                                          <p:val>
                                            <p:strVal val="#ppt_x"/>
                                          </p:val>
                                        </p:tav>
                                        <p:tav tm="100000">
                                          <p:val>
                                            <p:strVal val="#ppt_x"/>
                                          </p:val>
                                        </p:tav>
                                      </p:tavLst>
                                    </p:anim>
                                    <p:anim calcmode="lin" valueType="num">
                                      <p:cBhvr additive="base">
                                        <p:cTn id="24" dur="500" fill="hold"/>
                                        <p:tgtEl>
                                          <p:spTgt spid="6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500" fill="hold"/>
                                        <p:tgtEl>
                                          <p:spTgt spid="65"/>
                                        </p:tgtEl>
                                        <p:attrNameLst>
                                          <p:attrName>ppt_x</p:attrName>
                                        </p:attrNameLst>
                                      </p:cBhvr>
                                      <p:tavLst>
                                        <p:tav tm="0">
                                          <p:val>
                                            <p:strVal val="#ppt_x"/>
                                          </p:val>
                                        </p:tav>
                                        <p:tav tm="100000">
                                          <p:val>
                                            <p:strVal val="#ppt_x"/>
                                          </p:val>
                                        </p:tav>
                                      </p:tavLst>
                                    </p:anim>
                                    <p:anim calcmode="lin" valueType="num">
                                      <p:cBhvr additive="base">
                                        <p:cTn id="28"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anim calcmode="lin" valueType="num">
                                      <p:cBhvr additive="base">
                                        <p:cTn id="33" dur="500" fill="hold"/>
                                        <p:tgtEl>
                                          <p:spTgt spid="53"/>
                                        </p:tgtEl>
                                        <p:attrNameLst>
                                          <p:attrName>ppt_x</p:attrName>
                                        </p:attrNameLst>
                                      </p:cBhvr>
                                      <p:tavLst>
                                        <p:tav tm="0">
                                          <p:val>
                                            <p:strVal val="#ppt_x"/>
                                          </p:val>
                                        </p:tav>
                                        <p:tav tm="100000">
                                          <p:val>
                                            <p:strVal val="#ppt_x"/>
                                          </p:val>
                                        </p:tav>
                                      </p:tavLst>
                                    </p:anim>
                                    <p:anim calcmode="lin" valueType="num">
                                      <p:cBhvr additive="base">
                                        <p:cTn id="34"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60" grpId="0" animBg="1"/>
      <p:bldP spid="65" grpId="0" animBg="1"/>
      <p:bldP spid="56" grpId="0" animBg="1"/>
      <p:bldP spid="62" grpId="0" animBg="1"/>
      <p:bldP spid="57" grpId="0" animBg="1"/>
      <p:bldP spid="5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774" y="1950725"/>
            <a:ext cx="8600709" cy="1549400"/>
          </a:xfrm>
          <a:prstGeom prst="rect">
            <a:avLst/>
          </a:prstGeom>
          <a:ln w="50800">
            <a:solidFill>
              <a:schemeClr val="accent1"/>
            </a:solidFill>
          </a:ln>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329" y="2602516"/>
            <a:ext cx="8600709" cy="1549400"/>
          </a:xfrm>
          <a:prstGeom prst="rect">
            <a:avLst/>
          </a:prstGeom>
          <a:ln w="50800">
            <a:solidFill>
              <a:schemeClr val="accent1"/>
            </a:solidFill>
          </a:ln>
        </p:spPr>
      </p:pic>
      <p:sp>
        <p:nvSpPr>
          <p:cNvPr id="2" name="Title 1"/>
          <p:cNvSpPr>
            <a:spLocks noGrp="1"/>
          </p:cNvSpPr>
          <p:nvPr>
            <p:ph type="title"/>
          </p:nvPr>
        </p:nvSpPr>
        <p:spPr>
          <a:xfrm>
            <a:off x="1561683" y="142072"/>
            <a:ext cx="7543800" cy="838199"/>
          </a:xfrm>
        </p:spPr>
        <p:txBody>
          <a:bodyPr/>
          <a:lstStyle/>
          <a:p>
            <a:r>
              <a:rPr lang="en-US" dirty="0" smtClean="0"/>
              <a:t>What do we want to do in 2017?</a:t>
            </a:r>
            <a:endParaRPr lang="en-US" dirty="0"/>
          </a:p>
        </p:txBody>
      </p:sp>
      <p:sp>
        <p:nvSpPr>
          <p:cNvPr id="3" name="Slide Number Placeholder 2"/>
          <p:cNvSpPr>
            <a:spLocks noGrp="1"/>
          </p:cNvSpPr>
          <p:nvPr>
            <p:ph type="sldNum" sz="quarter" idx="4294967295"/>
          </p:nvPr>
        </p:nvSpPr>
        <p:spPr>
          <a:xfrm>
            <a:off x="8556783" y="6333134"/>
            <a:ext cx="548700" cy="525000"/>
          </a:xfrm>
          <a:prstGeom prst="rect">
            <a:avLst/>
          </a:prstGeom>
        </p:spPr>
        <p:txBody>
          <a:bodyPr/>
          <a:lstStyle/>
          <a:p>
            <a:fld id="{34319EA1-DDD0-C145-BAEC-3CA57DF97444}" type="slidenum">
              <a:rPr lang="en-US" altLang="en-US" smtClean="0"/>
              <a:pPr/>
              <a:t>7</a:t>
            </a:fld>
            <a:endParaRPr lang="en-US" alt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885" y="3480153"/>
            <a:ext cx="8600709" cy="1549400"/>
          </a:xfrm>
          <a:prstGeom prst="rect">
            <a:avLst/>
          </a:prstGeom>
          <a:ln w="50800">
            <a:solidFill>
              <a:schemeClr val="accent1"/>
            </a:solidFill>
          </a:ln>
        </p:spPr>
      </p:pic>
      <p:sp>
        <p:nvSpPr>
          <p:cNvPr id="13" name="TextBox 12"/>
          <p:cNvSpPr txBox="1"/>
          <p:nvPr/>
        </p:nvSpPr>
        <p:spPr>
          <a:xfrm>
            <a:off x="883783" y="1180645"/>
            <a:ext cx="8072255" cy="646331"/>
          </a:xfrm>
          <a:prstGeom prst="rect">
            <a:avLst/>
          </a:prstGeom>
          <a:noFill/>
        </p:spPr>
        <p:txBody>
          <a:bodyPr wrap="square" rtlCol="0">
            <a:spAutoFit/>
          </a:bodyPr>
          <a:lstStyle/>
          <a:p>
            <a:r>
              <a:rPr lang="en-US" sz="1800" dirty="0" smtClean="0"/>
              <a:t>Scale up: more cohorts of interest, more outcomes, (on more databases</a:t>
            </a:r>
            <a:r>
              <a:rPr lang="en-US" sz="1800" dirty="0" smtClean="0"/>
              <a:t>)</a:t>
            </a:r>
          </a:p>
          <a:p>
            <a:r>
              <a:rPr lang="en-US" dirty="0" smtClean="0"/>
              <a:t>Extend: feature engineering, addition of models etc</a:t>
            </a:r>
            <a:r>
              <a:rPr lang="en-US" dirty="0"/>
              <a:t>.</a:t>
            </a:r>
            <a:endParaRPr lang="en-US" sz="1800" dirty="0"/>
          </a:p>
        </p:txBody>
      </p:sp>
      <p:sp>
        <p:nvSpPr>
          <p:cNvPr id="14" name="TextBox 13"/>
          <p:cNvSpPr txBox="1"/>
          <p:nvPr/>
        </p:nvSpPr>
        <p:spPr>
          <a:xfrm>
            <a:off x="883783" y="5486400"/>
            <a:ext cx="7117217" cy="338554"/>
          </a:xfrm>
          <a:prstGeom prst="rect">
            <a:avLst/>
          </a:prstGeom>
          <a:noFill/>
        </p:spPr>
        <p:txBody>
          <a:bodyPr wrap="square" rtlCol="0">
            <a:spAutoFit/>
          </a:bodyPr>
          <a:lstStyle/>
          <a:p>
            <a:r>
              <a:rPr lang="en-US" sz="1600" dirty="0" smtClean="0"/>
              <a:t>Do we need to spend much effort in less promising prediction problems?</a:t>
            </a:r>
            <a:endParaRPr lang="en-US" sz="1600" dirty="0"/>
          </a:p>
        </p:txBody>
      </p:sp>
      <p:sp>
        <p:nvSpPr>
          <p:cNvPr id="15" name="TextBox 14"/>
          <p:cNvSpPr txBox="1"/>
          <p:nvPr/>
        </p:nvSpPr>
        <p:spPr>
          <a:xfrm>
            <a:off x="883782" y="5934312"/>
            <a:ext cx="7673001" cy="338554"/>
          </a:xfrm>
          <a:prstGeom prst="rect">
            <a:avLst/>
          </a:prstGeom>
          <a:noFill/>
        </p:spPr>
        <p:txBody>
          <a:bodyPr wrap="square" rtlCol="0">
            <a:spAutoFit/>
          </a:bodyPr>
          <a:lstStyle/>
          <a:p>
            <a:r>
              <a:rPr lang="en-US" sz="1600" dirty="0" smtClean="0"/>
              <a:t>Can we transfer knowledge between cohorts of interest </a:t>
            </a:r>
            <a:r>
              <a:rPr lang="en-US" sz="1600" smtClean="0"/>
              <a:t>and between outcomes</a:t>
            </a:r>
            <a:r>
              <a:rPr lang="en-US" sz="1600" dirty="0" smtClean="0"/>
              <a:t>?</a:t>
            </a:r>
            <a:endParaRPr lang="en-US" sz="1600" dirty="0"/>
          </a:p>
        </p:txBody>
      </p:sp>
    </p:spTree>
    <p:extLst>
      <p:ext uri="{BB962C8B-B14F-4D97-AF65-F5344CB8AC3E}">
        <p14:creationId xmlns:p14="http://schemas.microsoft.com/office/powerpoint/2010/main" val="3998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smtClean="0"/>
              <a:t>Introduction Hack-a-thon </a:t>
            </a:r>
          </a:p>
          <a:p>
            <a:r>
              <a:rPr lang="en-US" dirty="0" err="1" smtClean="0">
                <a:solidFill>
                  <a:srgbClr val="FF0000"/>
                </a:solidFill>
              </a:rPr>
              <a:t>PatientLevelPrediction</a:t>
            </a:r>
            <a:r>
              <a:rPr lang="en-US" dirty="0" smtClean="0">
                <a:solidFill>
                  <a:srgbClr val="FF0000"/>
                </a:solidFill>
              </a:rPr>
              <a:t> R-package</a:t>
            </a:r>
          </a:p>
          <a:p>
            <a:endParaRPr lang="en-US" dirty="0"/>
          </a:p>
          <a:p>
            <a:pPr marL="0" indent="0">
              <a:buNone/>
            </a:pPr>
            <a:r>
              <a:rPr lang="en-US" dirty="0" smtClean="0"/>
              <a:t>Track 1: Unit testing and continuous integration</a:t>
            </a:r>
          </a:p>
          <a:p>
            <a:pPr marL="0" indent="0">
              <a:buNone/>
            </a:pPr>
            <a:r>
              <a:rPr lang="en-US" dirty="0" smtClean="0"/>
              <a:t>Track 2: Code base optimization</a:t>
            </a:r>
          </a:p>
          <a:p>
            <a:pPr marL="0" indent="0">
              <a:buNone/>
            </a:pPr>
            <a:r>
              <a:rPr lang="en-US" dirty="0" smtClean="0"/>
              <a:t>Track 3: Learning Curves, search space reduction</a:t>
            </a:r>
            <a:endParaRPr lang="en-US" dirty="0"/>
          </a:p>
        </p:txBody>
      </p:sp>
    </p:spTree>
    <p:extLst>
      <p:ext uri="{BB962C8B-B14F-4D97-AF65-F5344CB8AC3E}">
        <p14:creationId xmlns:p14="http://schemas.microsoft.com/office/powerpoint/2010/main" val="14121971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PatientLevelPrediction</a:t>
            </a:r>
            <a:r>
              <a:rPr lang="en-US" dirty="0" smtClean="0"/>
              <a:t/>
            </a:r>
            <a:br>
              <a:rPr lang="en-US" dirty="0" smtClean="0"/>
            </a:br>
            <a:r>
              <a:rPr lang="en-US" dirty="0" smtClean="0"/>
              <a:t>R-package</a:t>
            </a:r>
            <a:endParaRPr lang="en-US" dirty="0"/>
          </a:p>
        </p:txBody>
      </p:sp>
      <p:sp>
        <p:nvSpPr>
          <p:cNvPr id="3" name="Subtitle 2"/>
          <p:cNvSpPr>
            <a:spLocks noGrp="1"/>
          </p:cNvSpPr>
          <p:nvPr>
            <p:ph type="subTitle" idx="1"/>
          </p:nvPr>
        </p:nvSpPr>
        <p:spPr/>
        <p:txBody>
          <a:bodyPr/>
          <a:lstStyle/>
          <a:p>
            <a:r>
              <a:rPr lang="en-US" dirty="0"/>
              <a:t>Jenna Reps, PhD</a:t>
            </a:r>
          </a:p>
          <a:p>
            <a:r>
              <a:rPr lang="en-US" dirty="0"/>
              <a:t>Janssen Research and Development </a:t>
            </a:r>
          </a:p>
        </p:txBody>
      </p:sp>
    </p:spTree>
    <p:extLst>
      <p:ext uri="{BB962C8B-B14F-4D97-AF65-F5344CB8AC3E}">
        <p14:creationId xmlns:p14="http://schemas.microsoft.com/office/powerpoint/2010/main" val="9553961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hdsi">
  <a:themeElements>
    <a:clrScheme name="Janssen Cool Palette">
      <a:dk1>
        <a:srgbClr val="505050"/>
      </a:dk1>
      <a:lt1>
        <a:srgbClr val="FFFFFF"/>
      </a:lt1>
      <a:dk2>
        <a:srgbClr val="505050"/>
      </a:dk2>
      <a:lt2>
        <a:srgbClr val="FFFFFF"/>
      </a:lt2>
      <a:accent1>
        <a:srgbClr val="09357A"/>
      </a:accent1>
      <a:accent2>
        <a:srgbClr val="2A8EBF"/>
      </a:accent2>
      <a:accent3>
        <a:srgbClr val="94C6DF"/>
      </a:accent3>
      <a:accent4>
        <a:srgbClr val="237D26"/>
      </a:accent4>
      <a:accent5>
        <a:srgbClr val="7FC31C"/>
      </a:accent5>
      <a:accent6>
        <a:srgbClr val="BFE18D"/>
      </a:accent6>
      <a:hlink>
        <a:srgbClr val="2A8EBF"/>
      </a:hlink>
      <a:folHlink>
        <a:srgbClr val="94C6DF"/>
      </a:folHlink>
    </a:clrScheme>
    <a:fontScheme name="Blank Presentati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charset="0"/>
          </a:defRPr>
        </a:defPPr>
      </a:lstStyle>
    </a:lnDef>
  </a:objectDefaults>
  <a:extraClrSchemeLst>
    <a:extraClrScheme>
      <a:clrScheme name="Blank Presentation 1">
        <a:dk1>
          <a:srgbClr val="505050"/>
        </a:dk1>
        <a:lt1>
          <a:srgbClr val="FFFFFF"/>
        </a:lt1>
        <a:dk2>
          <a:srgbClr val="BFE18D"/>
        </a:dk2>
        <a:lt2>
          <a:srgbClr val="7FC31C"/>
        </a:lt2>
        <a:accent1>
          <a:srgbClr val="09357A"/>
        </a:accent1>
        <a:accent2>
          <a:srgbClr val="2A8EBF"/>
        </a:accent2>
        <a:accent3>
          <a:srgbClr val="FFFFFF"/>
        </a:accent3>
        <a:accent4>
          <a:srgbClr val="434343"/>
        </a:accent4>
        <a:accent5>
          <a:srgbClr val="AAAEBE"/>
        </a:accent5>
        <a:accent6>
          <a:srgbClr val="2580AD"/>
        </a:accent6>
        <a:hlink>
          <a:srgbClr val="93C5DF"/>
        </a:hlink>
        <a:folHlink>
          <a:srgbClr val="237D26"/>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Janssen House 4:3 Warm PaletteRev">
  <a:themeElements>
    <a:clrScheme name="Janssen Warm Palette">
      <a:dk1>
        <a:srgbClr val="505050"/>
      </a:dk1>
      <a:lt1>
        <a:srgbClr val="FFFFFF"/>
      </a:lt1>
      <a:dk2>
        <a:srgbClr val="505050"/>
      </a:dk2>
      <a:lt2>
        <a:srgbClr val="FFFFFF"/>
      </a:lt2>
      <a:accent1>
        <a:srgbClr val="A82800"/>
      </a:accent1>
      <a:accent2>
        <a:srgbClr val="E65200"/>
      </a:accent2>
      <a:accent3>
        <a:srgbClr val="F2A77D"/>
      </a:accent3>
      <a:accent4>
        <a:srgbClr val="E6961C"/>
      </a:accent4>
      <a:accent5>
        <a:srgbClr val="FFCC00"/>
      </a:accent5>
      <a:accent6>
        <a:srgbClr val="FDE763"/>
      </a:accent6>
      <a:hlink>
        <a:srgbClr val="E65200"/>
      </a:hlink>
      <a:folHlink>
        <a:srgbClr val="F2A77D"/>
      </a:folHlink>
    </a:clrScheme>
    <a:fontScheme name="Blank Presentation">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Verdana" charset="0"/>
          </a:defRPr>
        </a:defPPr>
      </a:lstStyle>
    </a:lnDef>
  </a:objectDefaults>
  <a:extraClrSchemeLst>
    <a:extraClrScheme>
      <a:clrScheme name="Blank Presentation 1">
        <a:dk1>
          <a:srgbClr val="505050"/>
        </a:dk1>
        <a:lt1>
          <a:srgbClr val="FFFFFF"/>
        </a:lt1>
        <a:dk2>
          <a:srgbClr val="BFE18D"/>
        </a:dk2>
        <a:lt2>
          <a:srgbClr val="7FC31C"/>
        </a:lt2>
        <a:accent1>
          <a:srgbClr val="09357A"/>
        </a:accent1>
        <a:accent2>
          <a:srgbClr val="2A8EBF"/>
        </a:accent2>
        <a:accent3>
          <a:srgbClr val="FFFFFF"/>
        </a:accent3>
        <a:accent4>
          <a:srgbClr val="434343"/>
        </a:accent4>
        <a:accent5>
          <a:srgbClr val="AAAEBE"/>
        </a:accent5>
        <a:accent6>
          <a:srgbClr val="2580AD"/>
        </a:accent6>
        <a:hlink>
          <a:srgbClr val="93C5DF"/>
        </a:hlink>
        <a:folHlink>
          <a:srgbClr val="237D2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Pfizer Janssen Powerpoint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Pfizer Janssen Powerpoint Template">
      <a:majorFont>
        <a:latin typeface=""/>
        <a:ea typeface="ヒラギノ角ゴ Pro W3"/>
        <a:cs typeface="ヒラギノ角ゴ Pro W3"/>
      </a:majorFont>
      <a:minorFont>
        <a:latin typeface=""/>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AIP 20100310">
  <a:themeElements>
    <a:clrScheme name="AIP 201003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P 2010031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P 201003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P 2010031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P 2010031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P 2010031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P 2010031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P 2010031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P 2010031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P 2010031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P 2010031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P 2010031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P 2010031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P 2010031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Pfizer Janssen Powerpoint Template">
  <a:themeElements>
    <a:clrScheme name="1_Pfizer Janssen Powerpoint 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Pfizer Janssen Powerpoint Template">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Pfizer Janssen Powerpoint 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3_Pfizer Janssen Powerpoint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2_Pfizer Janssen Powerpoint Template">
      <a:majorFont>
        <a:latin typeface=""/>
        <a:ea typeface="ヒラギノ角ゴ Pro W3"/>
        <a:cs typeface="ヒラギノ角ゴ Pro W3"/>
      </a:majorFont>
      <a:minorFont>
        <a:latin typeface=""/>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7.xml><?xml version="1.0" encoding="utf-8"?>
<a:theme xmlns:a="http://schemas.openxmlformats.org/drawingml/2006/main" name="1_AIP 20100310">
  <a:themeElements>
    <a:clrScheme name="AIP 201003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AIP 2010031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IP 2010031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AIP 2010031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AIP 2010031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AIP 2010031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AIP 2010031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AIP 2010031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AIP 2010031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AIP 2010031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AIP 2010031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AIP 2010031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AIP 2010031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AIP 2010031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4_Pfizer Janssen Powerpoint Template">
  <a:themeElements>
    <a:clrScheme name="1_Pfizer Janssen Powerpoint 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Pfizer Janssen Powerpoint Template">
      <a:majorFont>
        <a:latin typeface="Arial"/>
        <a:ea typeface="ヒラギノ角ゴ Pro W3"/>
        <a:cs typeface="ヒラギノ角ゴ Pro W3"/>
      </a:majorFont>
      <a:minorFont>
        <a:latin typeface="Arial"/>
        <a:ea typeface="ヒラギノ角ゴ Pro W3"/>
        <a:cs typeface="ヒラギノ角ゴ Pro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Pfizer Janssen Powerpoint Template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CmForTm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3B8747D09C367478508249C5D288669" ma:contentTypeVersion="" ma:contentTypeDescription="Create a new document." ma:contentTypeScope="" ma:versionID="7316a7bea98dc08afded55a23d486741">
  <xsd:schema xmlns:xsd="http://www.w3.org/2001/XMLSchema" xmlns:xs="http://www.w3.org/2001/XMLSchema" xmlns:p="http://schemas.microsoft.com/office/2006/metadata/properties" xmlns:ns2="6b94e106-7f71-455b-9a55-6ab2be11e86d" targetNamespace="http://schemas.microsoft.com/office/2006/metadata/properties" ma:root="true" ma:fieldsID="8bb61b938f11b5c7b41415110c3ae025" ns2:_="">
    <xsd:import namespace="6b94e106-7f71-455b-9a55-6ab2be11e86d"/>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94e106-7f71-455b-9a55-6ab2be11e86d"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9ACA20D-937D-41B7-BDB5-E440D8D2F3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b94e106-7f71-455b-9a55-6ab2be11e8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0FEBDF8-0843-480B-9B8B-0380EA747016}">
  <ds:schemaRefs>
    <ds:schemaRef ds:uri="http://schemas.microsoft.com/sharepoint/v3/contenttype/forms"/>
  </ds:schemaRefs>
</ds:datastoreItem>
</file>

<file path=customXml/itemProps3.xml><?xml version="1.0" encoding="utf-8"?>
<ds:datastoreItem xmlns:ds="http://schemas.openxmlformats.org/officeDocument/2006/customXml" ds:itemID="{18EB850D-7DD2-4123-9605-AA94C8A4E94F}">
  <ds:schemaRefs>
    <ds:schemaRef ds:uri="http://schemas.openxmlformats.org/package/2006/metadata/core-properties"/>
    <ds:schemaRef ds:uri="http://purl.org/dc/dcmitype/"/>
    <ds:schemaRef ds:uri="http://purl.org/dc/terms/"/>
    <ds:schemaRef ds:uri="http://schemas.microsoft.com/office/2006/metadata/properties"/>
    <ds:schemaRef ds:uri="http://www.w3.org/XML/1998/namespace"/>
    <ds:schemaRef ds:uri="http://schemas.microsoft.com/office/infopath/2007/PartnerControls"/>
    <ds:schemaRef ds:uri="http://schemas.microsoft.com/office/2006/documentManagement/types"/>
    <ds:schemaRef ds:uri="6b94e106-7f71-455b-9a55-6ab2be11e86d"/>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ohdsi</Template>
  <TotalTime>8172</TotalTime>
  <Words>1172</Words>
  <Application>Microsoft Macintosh PowerPoint</Application>
  <PresentationFormat>On-screen Show (4:3)</PresentationFormat>
  <Paragraphs>184</Paragraphs>
  <Slides>28</Slides>
  <Notes>7</Notes>
  <HiddenSlides>0</HiddenSlides>
  <MMClips>1</MMClips>
  <ScaleCrop>false</ScaleCrop>
  <HeadingPairs>
    <vt:vector size="6" baseType="variant">
      <vt:variant>
        <vt:lpstr>Fonts Used</vt:lpstr>
      </vt:variant>
      <vt:variant>
        <vt:i4>6</vt:i4>
      </vt:variant>
      <vt:variant>
        <vt:lpstr>Theme</vt:lpstr>
      </vt:variant>
      <vt:variant>
        <vt:i4>9</vt:i4>
      </vt:variant>
      <vt:variant>
        <vt:lpstr>Slide Titles</vt:lpstr>
      </vt:variant>
      <vt:variant>
        <vt:i4>28</vt:i4>
      </vt:variant>
    </vt:vector>
  </HeadingPairs>
  <TitlesOfParts>
    <vt:vector size="43" baseType="lpstr">
      <vt:lpstr>Calibri</vt:lpstr>
      <vt:lpstr>ＭＳ Ｐゴシック</vt:lpstr>
      <vt:lpstr>Symbol</vt:lpstr>
      <vt:lpstr>Verdana</vt:lpstr>
      <vt:lpstr>ヒラギノ角ゴ Pro W3</vt:lpstr>
      <vt:lpstr>Arial</vt:lpstr>
      <vt:lpstr>ohdsi</vt:lpstr>
      <vt:lpstr>Janssen House 4:3 Warm PaletteRev</vt:lpstr>
      <vt:lpstr>2_Pfizer Janssen Powerpoint Template</vt:lpstr>
      <vt:lpstr>AIP 20100310</vt:lpstr>
      <vt:lpstr>1_Pfizer Janssen Powerpoint Template</vt:lpstr>
      <vt:lpstr>3_Pfizer Janssen Powerpoint Template</vt:lpstr>
      <vt:lpstr>1_AIP 20100310</vt:lpstr>
      <vt:lpstr>4_Pfizer Janssen Powerpoint Template</vt:lpstr>
      <vt:lpstr>CmForTmu</vt:lpstr>
      <vt:lpstr>Large-scale statistical computing Hack-a-thon</vt:lpstr>
      <vt:lpstr>Agenda</vt:lpstr>
      <vt:lpstr>Introduction</vt:lpstr>
      <vt:lpstr>Work done in 2016 </vt:lpstr>
      <vt:lpstr>Model Discrimination</vt:lpstr>
      <vt:lpstr>Model Discrimination</vt:lpstr>
      <vt:lpstr>What do we want to do in 2017?</vt:lpstr>
      <vt:lpstr>Agenda</vt:lpstr>
      <vt:lpstr>PatientLevelPrediction R-package</vt:lpstr>
      <vt:lpstr>PowerPoint Presentation</vt:lpstr>
      <vt:lpstr>Track 1: Unit testing and continuous integration</vt:lpstr>
      <vt:lpstr>PowerPoint Presentation</vt:lpstr>
      <vt:lpstr>Track 2: Code base optimization</vt:lpstr>
      <vt:lpstr>PowerPoint Presentation</vt:lpstr>
      <vt:lpstr>Track 3: Learning curves and search space reduction</vt:lpstr>
      <vt:lpstr>Data extraction</vt:lpstr>
      <vt:lpstr>Data partitioning</vt:lpstr>
      <vt:lpstr>Background Learning Curves</vt:lpstr>
      <vt:lpstr>Background Learning Curves</vt:lpstr>
      <vt:lpstr>Background Learning Curves</vt:lpstr>
      <vt:lpstr>Learning Curves</vt:lpstr>
      <vt:lpstr>Learning Curves</vt:lpstr>
      <vt:lpstr>Learning Curves in Big Data for predictive modelling</vt:lpstr>
      <vt:lpstr>Example in R</vt:lpstr>
      <vt:lpstr>Model learning</vt:lpstr>
      <vt:lpstr>Code optimization</vt:lpstr>
      <vt:lpstr>The Hack-a-thon team</vt:lpstr>
      <vt:lpstr>Dinner option…?</vt:lpstr>
    </vt:vector>
  </TitlesOfParts>
  <Company>Johnson &amp; Johnson</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PLP Workgroup Meeting </dc:title>
  <dc:creator>Reps, Jenna [JRDGB]</dc:creator>
  <cp:lastModifiedBy>Peter Rijnbeek</cp:lastModifiedBy>
  <cp:revision>111</cp:revision>
  <dcterms:created xsi:type="dcterms:W3CDTF">2016-02-23T21:45:04Z</dcterms:created>
  <dcterms:modified xsi:type="dcterms:W3CDTF">2017-03-14T19:55:26Z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0x010100C3B8747D09C367478508249C5D288669</vt:lpwstr>
  </property>
</Properties>
</file>